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79300" cy="9134475" type="ledger"/>
  <p:notesSz cx="9296400" cy="147828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8" y="-72"/>
      </p:cViewPr>
      <p:guideLst>
        <p:guide orient="horz" pos="2877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2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8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2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38EB-FC6D-4FE8-AB29-C2CC1C7A3B57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45556-E35C-4975-947D-76BBFEF8A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7371" y="3410904"/>
            <a:ext cx="2630864" cy="1600438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Coordinator of </a:t>
            </a:r>
            <a:r>
              <a:rPr lang="en-US" sz="1400" dirty="0" smtClean="0"/>
              <a:t>Resource Providers  </a:t>
            </a:r>
            <a:r>
              <a:rPr lang="en-US" sz="1400" dirty="0" smtClean="0"/>
              <a:t>and Legal </a:t>
            </a:r>
            <a:r>
              <a:rPr lang="en-US" sz="1400" dirty="0" smtClean="0"/>
              <a:t>Structure</a:t>
            </a:r>
          </a:p>
          <a:p>
            <a:r>
              <a:rPr lang="en-US" sz="1400" dirty="0" smtClean="0"/>
              <a:t>(development of training, coordinating services, providing resources, navigating systems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(Center for Justice?)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8773473">
            <a:off x="3643599" y="26745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032422" y="5403114"/>
            <a:ext cx="2804368" cy="1600438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Social Supports: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RISCC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Local churches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Free clinics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Sojourner House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328">
            <a:off x="8083515" y="893543"/>
            <a:ext cx="9271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53950" y="2042980"/>
            <a:ext cx="2877611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Incident Response Center (2-1-1?): Place where raid in progress is reported to contact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responders and give referrals, as needed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83071" y="3700260"/>
            <a:ext cx="2804368" cy="1600438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Psycho-Emotional Support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Critical Incident Stress Management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 Bono Social Workers network</a:t>
            </a:r>
            <a:r>
              <a:rPr lang="en-US" sz="1400" dirty="0" smtClean="0"/>
              <a:t>(?)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Doctors/medical providers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Lifespan(?)</a:t>
            </a:r>
            <a:endParaRPr lang="en-US" sz="1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328">
            <a:off x="8098189" y="2480237"/>
            <a:ext cx="9271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ight Arrow 11"/>
          <p:cNvSpPr/>
          <p:nvPr/>
        </p:nvSpPr>
        <p:spPr>
          <a:xfrm rot="2797818">
            <a:off x="3752659" y="53757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072012" y="681037"/>
            <a:ext cx="2784022" cy="1169551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Legal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RWU Immigration Law 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 Bono Collaborative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Dorcas International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ACLU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95475" y="5483862"/>
            <a:ext cx="2842436" cy="16004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 Collaborative: Team who will be dispersed to respond to raids depending on locale who will participate in planning</a:t>
            </a:r>
          </a:p>
          <a:p>
            <a:endParaRPr lang="en-US" sz="1400" dirty="0" smtClean="0"/>
          </a:p>
          <a:p>
            <a:r>
              <a:rPr lang="en-US" sz="1400" dirty="0" smtClean="0"/>
              <a:t>Includes: Legal, Medical, Psycho-social, Social, Financial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72012" y="1944564"/>
            <a:ext cx="2784022" cy="1600438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Legal Advocacy and Education: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RWU Immigration Law 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Pro Bono Collaborative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Dorcas International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Progreso</a:t>
            </a:r>
            <a:r>
              <a:rPr lang="en-US" sz="1400" dirty="0" smtClean="0"/>
              <a:t> Latino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Diocese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ACLU</a:t>
            </a:r>
            <a:endParaRPr lang="en-US" sz="140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328">
            <a:off x="8019174" y="4193564"/>
            <a:ext cx="9271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328">
            <a:off x="8052504" y="5831065"/>
            <a:ext cx="9271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328">
            <a:off x="8062457" y="7547418"/>
            <a:ext cx="9271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061839" y="7119467"/>
            <a:ext cx="2804368" cy="1600438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Responsive Philanthropy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UWRI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Van Buren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GCRI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Haymarket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Others?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649" y="707413"/>
            <a:ext cx="2101873" cy="738664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35,000 to 50,000 undocumented Rhode Islanders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4649" y="1682954"/>
            <a:ext cx="210187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Families and loved ones of undocumented </a:t>
            </a:r>
            <a:r>
              <a:rPr lang="en-US" sz="1400" dirty="0" err="1" smtClean="0"/>
              <a:t>RIers</a:t>
            </a:r>
            <a:endParaRPr lang="en-US" sz="14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62598" y="2432478"/>
            <a:ext cx="2101873" cy="307777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 Employers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4640" y="2953167"/>
            <a:ext cx="210187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 non-profits absorbing greater need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1229" y="3760446"/>
            <a:ext cx="2101873" cy="52322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 Schools and Afterschool programs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3278" y="4565831"/>
            <a:ext cx="2101873" cy="738664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 education and workforce training providers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153" y="5616841"/>
            <a:ext cx="2101873" cy="52322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 municipalities and agencies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2599" y="7351625"/>
            <a:ext cx="2101873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2-1-1 and the Point increased calls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641" y="217430"/>
            <a:ext cx="1149156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NEED &amp; IMPACT</a:t>
            </a:r>
            <a:r>
              <a:rPr lang="en-US" sz="1800" dirty="0"/>
              <a:t> </a:t>
            </a:r>
            <a:r>
              <a:rPr lang="en-US" sz="1800" dirty="0" smtClean="0"/>
              <a:t>           COORDINATOR                 COORDINATED RESPONSE		             RESPONDERS</a:t>
            </a:r>
            <a:r>
              <a:rPr lang="en-US" sz="1400" dirty="0" smtClean="0"/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649" y="8603604"/>
            <a:ext cx="244272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Funding likely needed 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2849186" y="8616654"/>
            <a:ext cx="2532322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Education/outreach likely needed 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480050" y="8616654"/>
            <a:ext cx="3081689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Education/outreach  &amp; funding likely needed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31228" y="6480332"/>
            <a:ext cx="2101873" cy="52322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Psychological and medical service providers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95992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215</Words>
  <Application>Microsoft Office PowerPoint</Application>
  <PresentationFormat>Ledger Paper (11x17 in)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Greer</dc:creator>
  <cp:lastModifiedBy>Amy Greer</cp:lastModifiedBy>
  <cp:revision>10</cp:revision>
  <cp:lastPrinted>2017-04-05T17:33:56Z</cp:lastPrinted>
  <dcterms:created xsi:type="dcterms:W3CDTF">2017-04-05T16:41:31Z</dcterms:created>
  <dcterms:modified xsi:type="dcterms:W3CDTF">2017-04-06T17:40:35Z</dcterms:modified>
</cp:coreProperties>
</file>