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45" d="100"/>
          <a:sy n="145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10" Type="http://schemas.openxmlformats.org/officeDocument/2006/relationships/viewProps" Target="viewProps.xml"/><Relationship Id="rId5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presProps" Target="pres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1855D-2FEF-5D42-9B2C-AB173022AB25}" type="datetimeFigureOut">
              <a:rPr lang="en-US" smtClean="0"/>
              <a:t>9/28/09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C1FDB-C73A-BB42-94D5-D613B82D15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</a:t>
            </a:r>
            <a:r>
              <a:rPr lang="en-US" baseline="0" dirty="0" smtClean="0"/>
              <a:t> else the cloud hovered, having barely left the lips, dense and slow, and suggested another vision: the exhalations that hang over the roofs of the metropolises, the opaque smoke that is not scattered, the hood of </a:t>
            </a:r>
            <a:r>
              <a:rPr lang="en-US" baseline="0" dirty="0" err="1" smtClean="0"/>
              <a:t>miasmata</a:t>
            </a:r>
            <a:r>
              <a:rPr lang="en-US" baseline="0" dirty="0" smtClean="0"/>
              <a:t> that weighs over the bituminous streets.  Not the labile mists of memory not the dry transparence, but the charring of burned lives that forms a scab on the city, the sponge swollen with vital matter that no longer flows, the jam of past, present, future that blocks existences calcified in the illusion of moment: this is what you would find at the end of your journey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C1FDB-C73A-BB42-94D5-D613B82D15E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9FA8-D89B-A642-A71B-B6E4D075BEE4}" type="datetimeFigureOut">
              <a:rPr lang="en-US" smtClean="0"/>
              <a:t>9/28/09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D911-59F3-CE4D-8B94-C592CF199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9FA8-D89B-A642-A71B-B6E4D075BEE4}" type="datetimeFigureOut">
              <a:rPr lang="en-US" smtClean="0"/>
              <a:t>9/28/09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D911-59F3-CE4D-8B94-C592CF199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9FA8-D89B-A642-A71B-B6E4D075BEE4}" type="datetimeFigureOut">
              <a:rPr lang="en-US" smtClean="0"/>
              <a:t>9/28/09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D911-59F3-CE4D-8B94-C592CF199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9FA8-D89B-A642-A71B-B6E4D075BEE4}" type="datetimeFigureOut">
              <a:rPr lang="en-US" smtClean="0"/>
              <a:t>9/28/09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D911-59F3-CE4D-8B94-C592CF199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9FA8-D89B-A642-A71B-B6E4D075BEE4}" type="datetimeFigureOut">
              <a:rPr lang="en-US" smtClean="0"/>
              <a:t>9/28/09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D911-59F3-CE4D-8B94-C592CF199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9FA8-D89B-A642-A71B-B6E4D075BEE4}" type="datetimeFigureOut">
              <a:rPr lang="en-US" smtClean="0"/>
              <a:t>9/28/09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D911-59F3-CE4D-8B94-C592CF199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9FA8-D89B-A642-A71B-B6E4D075BEE4}" type="datetimeFigureOut">
              <a:rPr lang="en-US" smtClean="0"/>
              <a:t>9/28/09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D911-59F3-CE4D-8B94-C592CF199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9FA8-D89B-A642-A71B-B6E4D075BEE4}" type="datetimeFigureOut">
              <a:rPr lang="en-US" smtClean="0"/>
              <a:t>9/28/09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D911-59F3-CE4D-8B94-C592CF199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9FA8-D89B-A642-A71B-B6E4D075BEE4}" type="datetimeFigureOut">
              <a:rPr lang="en-US" smtClean="0"/>
              <a:t>9/28/09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D911-59F3-CE4D-8B94-C592CF199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9FA8-D89B-A642-A71B-B6E4D075BEE4}" type="datetimeFigureOut">
              <a:rPr lang="en-US" smtClean="0"/>
              <a:t>9/28/09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D911-59F3-CE4D-8B94-C592CF199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9FA8-D89B-A642-A71B-B6E4D075BEE4}" type="datetimeFigureOut">
              <a:rPr lang="en-US" smtClean="0"/>
              <a:t>9/28/09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D911-59F3-CE4D-8B94-C592CF199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79FA8-D89B-A642-A71B-B6E4D075BEE4}" type="datetimeFigureOut">
              <a:rPr lang="en-US" smtClean="0"/>
              <a:t>9/28/09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3D911-59F3-CE4D-8B94-C592CF199D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dobe Caslon Pro"/>
              </a:rPr>
              <a:t>Cities &amp; Reflection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dobe Caslon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dobe Caslon Pro"/>
              </a:rPr>
              <a:t>By: jed DeMoss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dobe Caslon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3124200" cy="581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/>
              </a:rPr>
              <a:t>Zaira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/>
              </a:rPr>
              <a:t>: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/>
              </a:rPr>
              <a:t>“The City, however, does not tell its past, but contains it like the lines of a hand, written in the corners of the streets… every segment marked in turn with scratches, indentations, scrolls.”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/>
              </a:rPr>
              <a:t>p.11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Caslon Pro"/>
            </a:endParaRPr>
          </a:p>
        </p:txBody>
      </p:sp>
      <p:pic>
        <p:nvPicPr>
          <p:cNvPr id="7" name="Content Placeholder 6" descr="sc006e965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971" r="-21971"/>
          <a:stretch>
            <a:fillRect/>
          </a:stretch>
        </p:blipFill>
        <p:spPr>
          <a:xfrm>
            <a:off x="1676400" y="1981200"/>
            <a:ext cx="8645265" cy="47545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181600"/>
            <a:ext cx="8458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/>
              </a:rPr>
              <a:t>Zaira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/>
              </a:rPr>
              <a:t>: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/>
              </a:rPr>
              <a:t>“A description of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/>
              </a:rPr>
              <a:t>Zaira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/>
              </a:rPr>
              <a:t> as it is today should contain all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/>
              </a:rPr>
              <a:t>Zaira’s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/>
              </a:rPr>
              <a:t> past.” 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/>
              </a:rPr>
              <a:t>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/>
              </a:rPr>
              <a:t>. 10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dobe Caslon Pro"/>
            </a:endParaRPr>
          </a:p>
        </p:txBody>
      </p:sp>
      <p:pic>
        <p:nvPicPr>
          <p:cNvPr id="7" name="Content Placeholder 6" descr="DSC_000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846" r="-3846"/>
          <a:stretch>
            <a:fillRect/>
          </a:stretch>
        </p:blipFill>
        <p:spPr>
          <a:xfrm>
            <a:off x="227960" y="152400"/>
            <a:ext cx="9144640" cy="5029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0003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3135" r="-13135"/>
          <a:stretch>
            <a:fillRect/>
          </a:stretch>
        </p:blipFill>
        <p:spPr>
          <a:xfrm>
            <a:off x="533400" y="152400"/>
            <a:ext cx="9560306" cy="5257800"/>
          </a:xfrm>
        </p:spPr>
      </p:pic>
      <p:sp>
        <p:nvSpPr>
          <p:cNvPr id="5" name="TextBox 4"/>
          <p:cNvSpPr txBox="1"/>
          <p:nvPr/>
        </p:nvSpPr>
        <p:spPr>
          <a:xfrm>
            <a:off x="0" y="4876800"/>
            <a:ext cx="655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/>
              </a:rPr>
              <a:t>Tamara: 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/>
              </a:rPr>
              <a:t>“The eye does not see things but images of things that mean other things: pincers point out the tooth-drawer’s house; a tankard, the tavern; halberds, the barracks; scales, the grocer’s.”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/>
              </a:rPr>
              <a:t>p.13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dobe Caslon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3733800" cy="3505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/>
              </a:rPr>
              <a:t>“However the city may really be, beneath this thick coating of signs, whatever it may contain or conceal, you leave Tamara without having discovered it.”</a:t>
            </a:r>
          </a:p>
          <a:p>
            <a:pPr>
              <a:buNone/>
            </a:pPr>
            <a:r>
              <a:rPr lang="en-US" sz="2118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/>
              </a:rPr>
              <a:t>p</a:t>
            </a:r>
            <a:r>
              <a:rPr lang="en-US" sz="211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/>
              </a:rPr>
              <a:t>. 14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DSC_0004.jpg"/>
          <p:cNvPicPr>
            <a:picLocks noChangeAspect="1"/>
          </p:cNvPicPr>
          <p:nvPr/>
        </p:nvPicPr>
        <p:blipFill>
          <a:blip r:embed="rId2">
            <a:alphaModFix/>
            <a:lum bright="20000" contrast="31000"/>
          </a:blip>
          <a:stretch>
            <a:fillRect/>
          </a:stretch>
        </p:blipFill>
        <p:spPr>
          <a:xfrm>
            <a:off x="4038600" y="228600"/>
            <a:ext cx="4718050" cy="63277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275</Words>
  <Application>Microsoft Macintosh PowerPoint</Application>
  <PresentationFormat>On-screen Show (4:3)</PresentationFormat>
  <Paragraphs>14</Paragraphs>
  <Slides>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Cities &amp; Reflection</vt:lpstr>
      <vt:lpstr>Slide 2</vt:lpstr>
      <vt:lpstr>Slide 3</vt:lpstr>
      <vt:lpstr>Slide 4</vt:lpstr>
      <vt:lpstr>Slide 5</vt:lpstr>
    </vt:vector>
  </TitlesOfParts>
  <Company>Brown University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Cities &amp; Reflection</dc:title>
  <dc:creator>James DeMoss</dc:creator>
  <cp:lastModifiedBy>James DeMoss</cp:lastModifiedBy>
  <cp:revision>3</cp:revision>
  <dcterms:created xsi:type="dcterms:W3CDTF">2009-09-28T18:54:52Z</dcterms:created>
  <dcterms:modified xsi:type="dcterms:W3CDTF">2009-09-28T20:58:04Z</dcterms:modified>
</cp:coreProperties>
</file>