
<file path=[Content_Types].xml><?xml version="1.0" encoding="utf-8"?>
<Types xmlns="http://schemas.openxmlformats.org/package/2006/content-types">
  <Override PartName="/ppt/tableStyles.xml" ContentType="application/vnd.openxmlformats-officedocument.presentationml.tableStyles+xml"/>
  <Override PartName="/ppt/slides/slide5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7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Default Extension="bin" ContentType="application/vnd.openxmlformats-officedocument.presentationml.printerSettings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Default Extension="png" ContentType="image/png"/>
  <Override PartName="/ppt/notesMasters/notesMaster1.xml" ContentType="application/vnd.openxmlformats-officedocument.presentationml.notesMaster+xml"/>
  <Override PartName="/docProps/core.xml" ContentType="application/vnd.openxmlformats-package.core-properties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4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18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slides/slide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Masters/slideMaster1.xml" ContentType="application/vnd.openxmlformats-officedocument.presentationml.slideMaster+xml"/>
  <Default Extension="xml" ContentType="application/xml"/>
  <Default Extension="jpeg" ContentType="image/jpeg"/>
  <Default Extension="rels" ContentType="application/vnd.openxmlformats-package.relationshi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s/slide9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19.xml" ContentType="application/vnd.openxmlformats-officedocument.presentationml.slide+xml"/>
  <Override PartName="/ppt/notesSlides/notesSlide2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5"/>
  </p:notesMasterIdLst>
  <p:sldIdLst>
    <p:sldId id="346" r:id="rId2"/>
    <p:sldId id="347" r:id="rId3"/>
    <p:sldId id="348" r:id="rId4"/>
    <p:sldId id="349" r:id="rId5"/>
    <p:sldId id="350" r:id="rId6"/>
    <p:sldId id="351" r:id="rId7"/>
    <p:sldId id="352" r:id="rId8"/>
    <p:sldId id="353" r:id="rId9"/>
    <p:sldId id="354" r:id="rId10"/>
    <p:sldId id="355" r:id="rId11"/>
    <p:sldId id="356" r:id="rId12"/>
    <p:sldId id="357" r:id="rId13"/>
    <p:sldId id="358" r:id="rId14"/>
    <p:sldId id="359" r:id="rId15"/>
    <p:sldId id="360" r:id="rId16"/>
    <p:sldId id="361" r:id="rId17"/>
    <p:sldId id="362" r:id="rId18"/>
    <p:sldId id="363" r:id="rId19"/>
    <p:sldId id="364" r:id="rId20"/>
    <p:sldId id="365" r:id="rId21"/>
    <p:sldId id="366" r:id="rId22"/>
    <p:sldId id="367" r:id="rId23"/>
    <p:sldId id="36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9619" autoAdjust="0"/>
    <p:restoredTop sz="94660"/>
  </p:normalViewPr>
  <p:slideViewPr>
    <p:cSldViewPr snapToGrid="0" snapToObjects="1">
      <p:cViewPr varScale="1">
        <p:scale>
          <a:sx n="154" d="100"/>
          <a:sy n="154" d="100"/>
        </p:scale>
        <p:origin x="-15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19" Type="http://schemas.openxmlformats.org/officeDocument/2006/relationships/slide" Target="slides/slide18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7D077D-962D-C44C-9AE8-1A4AC4E1955D}" type="datetimeFigureOut">
              <a:rPr lang="en-US" smtClean="0"/>
              <a:pPr/>
              <a:t>11/13/09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2D761-9D65-3440-A6FB-CFF12DDBC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0CF3E7-6A30-4749-A24D-DABBE8D06DD1}" type="slidenum">
              <a:rPr lang="en-US"/>
              <a:pPr/>
              <a:t>2</a:t>
            </a:fld>
            <a:endParaRPr lang="en-US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From Thutmose workshop in southern suburb</a:t>
            </a:r>
          </a:p>
          <a:p>
            <a:r>
              <a:rPr lang="en-US"/>
              <a:t>Many known sculptors’ workshops</a:t>
            </a:r>
          </a:p>
          <a:p>
            <a:r>
              <a:rPr lang="en-US"/>
              <a:t>This probably a model head</a:t>
            </a:r>
          </a:p>
          <a:p>
            <a:r>
              <a:rPr lang="en-US"/>
              <a:t>Found walled up with 2 dozen pieces in a closet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3A167A-DA0F-2048-BC02-F1366F9C9BE9}" type="slidenum">
              <a:rPr lang="en-US"/>
              <a:pPr/>
              <a:t>22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Rewarding Meryra II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2D21E1-A1F4-5242-9FC5-06721FDDA613}" type="slidenum">
              <a:rPr lang="en-US"/>
              <a:pPr/>
              <a:t>23</a:t>
            </a:fld>
            <a:endParaRPr lang="en-US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Ay and his wife from his tomb, Great Hymn to the Aten above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CB6D-40D7-5B41-82AD-1088074CB4EB}" type="datetimeFigureOut">
              <a:rPr lang="en-US" smtClean="0"/>
              <a:pPr/>
              <a:t>11/13/09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25863-E08B-9646-B6B8-DDFED8EF89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CB6D-40D7-5B41-82AD-1088074CB4EB}" type="datetimeFigureOut">
              <a:rPr lang="en-US" smtClean="0"/>
              <a:pPr/>
              <a:t>11/13/09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25863-E08B-9646-B6B8-DDFED8EF89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CB6D-40D7-5B41-82AD-1088074CB4EB}" type="datetimeFigureOut">
              <a:rPr lang="en-US" smtClean="0"/>
              <a:pPr/>
              <a:t>11/13/09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25863-E08B-9646-B6B8-DDFED8EF89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CB6D-40D7-5B41-82AD-1088074CB4EB}" type="datetimeFigureOut">
              <a:rPr lang="en-US" smtClean="0"/>
              <a:pPr/>
              <a:t>11/13/09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25863-E08B-9646-B6B8-DDFED8EF89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CB6D-40D7-5B41-82AD-1088074CB4EB}" type="datetimeFigureOut">
              <a:rPr lang="en-US" smtClean="0"/>
              <a:pPr/>
              <a:t>11/13/09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25863-E08B-9646-B6B8-DDFED8EF89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CB6D-40D7-5B41-82AD-1088074CB4EB}" type="datetimeFigureOut">
              <a:rPr lang="en-US" smtClean="0"/>
              <a:pPr/>
              <a:t>11/13/09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25863-E08B-9646-B6B8-DDFED8EF89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CB6D-40D7-5B41-82AD-1088074CB4EB}" type="datetimeFigureOut">
              <a:rPr lang="en-US" smtClean="0"/>
              <a:pPr/>
              <a:t>11/13/09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25863-E08B-9646-B6B8-DDFED8EF89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CB6D-40D7-5B41-82AD-1088074CB4EB}" type="datetimeFigureOut">
              <a:rPr lang="en-US" smtClean="0"/>
              <a:pPr/>
              <a:t>11/13/09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25863-E08B-9646-B6B8-DDFED8EF89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CB6D-40D7-5B41-82AD-1088074CB4EB}" type="datetimeFigureOut">
              <a:rPr lang="en-US" smtClean="0"/>
              <a:pPr/>
              <a:t>11/13/09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25863-E08B-9646-B6B8-DDFED8EF89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CB6D-40D7-5B41-82AD-1088074CB4EB}" type="datetimeFigureOut">
              <a:rPr lang="en-US" smtClean="0"/>
              <a:pPr/>
              <a:t>11/13/09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25863-E08B-9646-B6B8-DDFED8EF89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4CB6D-40D7-5B41-82AD-1088074CB4EB}" type="datetimeFigureOut">
              <a:rPr lang="en-US" smtClean="0"/>
              <a:pPr/>
              <a:t>11/13/09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25863-E08B-9646-B6B8-DDFED8EF89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4CB6D-40D7-5B41-82AD-1088074CB4EB}" type="datetimeFigureOut">
              <a:rPr lang="en-US" smtClean="0"/>
              <a:pPr/>
              <a:t>11/13/09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25863-E08B-9646-B6B8-DDFED8EF897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0"/>
            <a:ext cx="3736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0"/>
            <a:ext cx="4891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0"/>
            <a:ext cx="8001000" cy="682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338" y="0"/>
            <a:ext cx="34528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0"/>
            <a:ext cx="65516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36513"/>
            <a:ext cx="7278688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9144000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838200"/>
            <a:ext cx="34099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2750" y="0"/>
            <a:ext cx="2508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0"/>
            <a:ext cx="5526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3260725"/>
            <a:ext cx="5053013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04800"/>
            <a:ext cx="4495800" cy="32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762000"/>
            <a:ext cx="7162800" cy="511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0"/>
            <a:ext cx="409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533400"/>
            <a:ext cx="8229600" cy="558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4888" y="1600200"/>
            <a:ext cx="4252912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25" y="0"/>
            <a:ext cx="476567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0"/>
            <a:ext cx="5854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0"/>
            <a:ext cx="4235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0"/>
            <a:ext cx="4370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1350"/>
            <a:ext cx="9144000" cy="473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4075" y="152400"/>
            <a:ext cx="440372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475" y="1066800"/>
            <a:ext cx="445452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0"/>
            <a:ext cx="576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2838" y="0"/>
            <a:ext cx="41703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228600"/>
            <a:ext cx="6138863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0"/>
            <a:ext cx="58293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46</Words>
  <Application>Microsoft Macintosh PowerPoint</Application>
  <PresentationFormat>On-screen Show (4:3)</PresentationFormat>
  <Paragraphs>9</Paragraphs>
  <Slides>23</Slides>
  <Notes>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Brown University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Laurel Bestock</dc:creator>
  <cp:lastModifiedBy>Joukowsky Institute</cp:lastModifiedBy>
  <cp:revision>3</cp:revision>
  <dcterms:created xsi:type="dcterms:W3CDTF">2009-11-13T20:48:26Z</dcterms:created>
  <dcterms:modified xsi:type="dcterms:W3CDTF">2009-11-13T20:53:09Z</dcterms:modified>
</cp:coreProperties>
</file>