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645F-808F-4A30-A1D9-75ABAC351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C5756-F1FE-4E3C-8690-F5369B92A9B9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2974-1637-46CD-AE36-45E4FEA57F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OldWorldEveIslam_KennedyAtlas_200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4800"/>
            <a:ext cx="9067800" cy="6427788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eraclius coin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3600" y="1447800"/>
            <a:ext cx="4470400" cy="4151313"/>
          </a:xfrm>
          <a:noFill/>
        </p:spPr>
      </p:pic>
      <p:pic>
        <p:nvPicPr>
          <p:cNvPr id="4099" name="Picture 5" descr="Kusraw coi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68458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81000" y="533400"/>
            <a:ext cx="533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The Byzantine and Sasanian Empires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leppocitadelexcavation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620000" cy="5715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400512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Does it begin with Napoleon in 1798?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657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48768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Description de l'Egypte, ou Recueil des observations et des recherches qui ont été faites en Egypte pendant l'expédition de l'armée française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200400"/>
            <a:ext cx="4228362" cy="29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Sebakheen</a:t>
            </a:r>
            <a:r>
              <a:rPr lang="en-US" dirty="0" smtClean="0">
                <a:solidFill>
                  <a:schemeClr val="bg1"/>
                </a:solidFill>
              </a:rPr>
              <a:t> at </a:t>
            </a:r>
            <a:r>
              <a:rPr lang="en-US" dirty="0" err="1" smtClean="0">
                <a:solidFill>
                  <a:schemeClr val="bg1"/>
                </a:solidFill>
              </a:rPr>
              <a:t>Karanis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Or with folks like these?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2324100" cy="35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aesarea_Fatimidh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621212" cy="40940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would we like more?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11" descr="PB160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267199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10200" y="251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51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</dc:creator>
  <cp:lastModifiedBy>Ian</cp:lastModifiedBy>
  <cp:revision>4</cp:revision>
  <dcterms:created xsi:type="dcterms:W3CDTF">2011-02-09T15:28:28Z</dcterms:created>
  <dcterms:modified xsi:type="dcterms:W3CDTF">2011-02-09T15:56:27Z</dcterms:modified>
</cp:coreProperties>
</file>