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63" r:id="rId5"/>
    <p:sldId id="264" r:id="rId6"/>
    <p:sldId id="258" r:id="rId7"/>
    <p:sldId id="259" r:id="rId8"/>
    <p:sldId id="260" r:id="rId9"/>
    <p:sldId id="261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8284-7578-4B2F-AC25-4C72921AC40B}" type="datetimeFigureOut">
              <a:rPr lang="en-US" smtClean="0"/>
              <a:pPr/>
              <a:t>5/10/2011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1BEE-5877-4FC8-8B1F-8B73D86B6E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8284-7578-4B2F-AC25-4C72921AC40B}" type="datetimeFigureOut">
              <a:rPr lang="en-US" smtClean="0"/>
              <a:pPr/>
              <a:t>5/10/2011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1BEE-5877-4FC8-8B1F-8B73D86B6E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8284-7578-4B2F-AC25-4C72921AC40B}" type="datetimeFigureOut">
              <a:rPr lang="en-US" smtClean="0"/>
              <a:pPr/>
              <a:t>5/10/2011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1BEE-5877-4FC8-8B1F-8B73D86B6E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8284-7578-4B2F-AC25-4C72921AC40B}" type="datetimeFigureOut">
              <a:rPr lang="en-US" smtClean="0"/>
              <a:pPr/>
              <a:t>5/10/2011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1BEE-5877-4FC8-8B1F-8B73D86B6E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8284-7578-4B2F-AC25-4C72921AC40B}" type="datetimeFigureOut">
              <a:rPr lang="en-US" smtClean="0"/>
              <a:pPr/>
              <a:t>5/10/2011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DAF1BEE-5877-4FC8-8B1F-8B73D86B6E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8284-7578-4B2F-AC25-4C72921AC40B}" type="datetimeFigureOut">
              <a:rPr lang="en-US" smtClean="0"/>
              <a:pPr/>
              <a:t>5/10/2011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1BEE-5877-4FC8-8B1F-8B73D86B6E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8284-7578-4B2F-AC25-4C72921AC40B}" type="datetimeFigureOut">
              <a:rPr lang="en-US" smtClean="0"/>
              <a:pPr/>
              <a:t>5/10/2011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1BEE-5877-4FC8-8B1F-8B73D86B6E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8284-7578-4B2F-AC25-4C72921AC40B}" type="datetimeFigureOut">
              <a:rPr lang="en-US" smtClean="0"/>
              <a:pPr/>
              <a:t>5/10/2011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1BEE-5877-4FC8-8B1F-8B73D86B6E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8284-7578-4B2F-AC25-4C72921AC40B}" type="datetimeFigureOut">
              <a:rPr lang="en-US" smtClean="0"/>
              <a:pPr/>
              <a:t>5/10/2011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1BEE-5877-4FC8-8B1F-8B73D86B6E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8284-7578-4B2F-AC25-4C72921AC40B}" type="datetimeFigureOut">
              <a:rPr lang="en-US" smtClean="0"/>
              <a:pPr/>
              <a:t>5/10/2011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1BEE-5877-4FC8-8B1F-8B73D86B6E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8284-7578-4B2F-AC25-4C72921AC40B}" type="datetimeFigureOut">
              <a:rPr lang="en-US" smtClean="0"/>
              <a:pPr/>
              <a:t>5/10/2011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1BEE-5877-4FC8-8B1F-8B73D86B6E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FB78284-7578-4B2F-AC25-4C72921AC40B}" type="datetimeFigureOut">
              <a:rPr lang="en-US" smtClean="0"/>
              <a:pPr/>
              <a:t>5/10/2011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DAF1BEE-5877-4FC8-8B1F-8B73D86B6E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.wav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4.wav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8229600" cy="1828800"/>
          </a:xfrm>
        </p:spPr>
        <p:txBody>
          <a:bodyPr/>
          <a:lstStyle/>
          <a:p>
            <a:r>
              <a:rPr lang="en-US" dirty="0" smtClean="0"/>
              <a:t>The House of The Faun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1752600"/>
          </a:xfrm>
        </p:spPr>
        <p:txBody>
          <a:bodyPr/>
          <a:lstStyle/>
          <a:p>
            <a:r>
              <a:rPr lang="en-US" dirty="0" smtClean="0"/>
              <a:t>Roman Opulence on Display</a:t>
            </a:r>
          </a:p>
          <a:p>
            <a:r>
              <a:rPr lang="en-US" dirty="0" smtClean="0"/>
              <a:t>By Benjamin Cohen</a:t>
            </a:r>
            <a:endParaRPr lang="en-US" dirty="0"/>
          </a:p>
        </p:txBody>
      </p:sp>
      <p:pic>
        <p:nvPicPr>
          <p:cNvPr id="4" name="Picture 3" descr="Alexmosa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21656"/>
            <a:ext cx="9144000" cy="3736344"/>
          </a:xfrm>
          <a:prstGeom prst="rect">
            <a:avLst/>
          </a:prstGeom>
        </p:spPr>
      </p:pic>
      <p:pic>
        <p:nvPicPr>
          <p:cNvPr id="5" name="~PP2850.WAV">
            <a:hlinkClick r:id="" action="ppaction://media"/>
          </p:cNvPr>
          <p:cNvPicPr>
            <a:picLocks noRot="1" noChangeAspect="1"/>
          </p:cNvPicPr>
          <p:nvPr>
            <a:wavAudioFile r:embed="rId1" name="~PP2850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1. </a:t>
            </a:r>
            <a:r>
              <a:rPr lang="en-US" dirty="0" smtClean="0"/>
              <a:t>Amery, C. and B. Curran Jr. </a:t>
            </a:r>
            <a:r>
              <a:rPr lang="en-US" i="1" dirty="0" smtClean="0"/>
              <a:t>The Lost World of Pompeii</a:t>
            </a:r>
            <a:r>
              <a:rPr lang="en-US" dirty="0" smtClean="0"/>
              <a:t>. Los Angeles: The J. Paul Getty Museum, 2002.</a:t>
            </a:r>
          </a:p>
          <a:p>
            <a:pPr lvl="0"/>
            <a:r>
              <a:rPr lang="en-US" dirty="0" smtClean="0"/>
              <a:t>2. </a:t>
            </a:r>
            <a:r>
              <a:rPr lang="en-US" dirty="0" smtClean="0"/>
              <a:t>De </a:t>
            </a:r>
            <a:r>
              <a:rPr lang="en-US" dirty="0" err="1" smtClean="0"/>
              <a:t>Franciscis</a:t>
            </a:r>
            <a:r>
              <a:rPr lang="en-US" dirty="0" smtClean="0"/>
              <a:t>, A. </a:t>
            </a:r>
            <a:r>
              <a:rPr lang="en-US" i="1" dirty="0" smtClean="0"/>
              <a:t>Pompeii: monuments past and present</a:t>
            </a:r>
            <a:r>
              <a:rPr lang="en-US" dirty="0" smtClean="0"/>
              <a:t>. Rome. 1995.</a:t>
            </a:r>
          </a:p>
          <a:p>
            <a:pPr lvl="0"/>
            <a:r>
              <a:rPr lang="en-US" dirty="0" smtClean="0"/>
              <a:t>3. </a:t>
            </a:r>
            <a:r>
              <a:rPr lang="en-US" dirty="0" smtClean="0"/>
              <a:t>Richardson, L. </a:t>
            </a:r>
            <a:r>
              <a:rPr lang="en-US" i="1" dirty="0" smtClean="0"/>
              <a:t>Pompeii: An Architectural History</a:t>
            </a:r>
            <a:r>
              <a:rPr lang="en-US" dirty="0" smtClean="0"/>
              <a:t>. Baltimore: The Johns Hopkins University Press, 1998.</a:t>
            </a:r>
            <a:endParaRPr lang="en-US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8229600" cy="1066800"/>
          </a:xfrm>
        </p:spPr>
        <p:txBody>
          <a:bodyPr/>
          <a:lstStyle/>
          <a:p>
            <a:r>
              <a:rPr lang="en-US" dirty="0" smtClean="0"/>
              <a:t>The Entrance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Faun Entran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1376479"/>
            <a:ext cx="6324600" cy="5481521"/>
          </a:xfrm>
          <a:prstGeom prst="rect">
            <a:avLst/>
          </a:prstGeom>
        </p:spPr>
      </p:pic>
      <p:pic>
        <p:nvPicPr>
          <p:cNvPr id="7" name="~PP2773.WAV">
            <a:hlinkClick r:id="" action="ppaction://media"/>
          </p:cNvPr>
          <p:cNvPicPr>
            <a:picLocks noRot="1" noChangeAspect="1"/>
          </p:cNvPicPr>
          <p:nvPr>
            <a:wavAudioFile r:embed="rId1" name="~PP2773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r>
              <a:rPr lang="en-US" dirty="0" smtClean="0"/>
              <a:t>Layout and </a:t>
            </a:r>
            <a:r>
              <a:rPr lang="en-US" dirty="0" err="1" smtClean="0"/>
              <a:t>Floorplan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aun_pla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55246"/>
            <a:ext cx="9144000" cy="5802754"/>
          </a:xfrm>
          <a:prstGeom prst="rect">
            <a:avLst/>
          </a:prstGeom>
        </p:spPr>
      </p:pic>
      <p:pic>
        <p:nvPicPr>
          <p:cNvPr id="8" name="~PP354.WAV">
            <a:hlinkClick r:id="" action="ppaction://media"/>
          </p:cNvPr>
          <p:cNvPicPr>
            <a:picLocks noRot="1" noChangeAspect="1"/>
          </p:cNvPicPr>
          <p:nvPr>
            <a:wavAudioFile r:embed="rId1" name="~PP354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84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Atrium (Artistic Representation)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tri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1323292"/>
            <a:ext cx="3657600" cy="5534708"/>
          </a:xfrm>
          <a:prstGeom prst="rect">
            <a:avLst/>
          </a:prstGeom>
        </p:spPr>
      </p:pic>
      <p:pic>
        <p:nvPicPr>
          <p:cNvPr id="6" name="~PP3334.WAV">
            <a:hlinkClick r:id="" action="ppaction://media"/>
          </p:cNvPr>
          <p:cNvPicPr>
            <a:picLocks noRot="1" noChangeAspect="1"/>
          </p:cNvPicPr>
          <p:nvPr>
            <a:wavAudioFile r:embed="rId1" name="~PP3334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1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Faun Statue</a:t>
            </a:r>
            <a:endParaRPr lang="en-US" dirty="0"/>
          </a:p>
        </p:txBody>
      </p:sp>
      <p:pic>
        <p:nvPicPr>
          <p:cNvPr id="4" name="Content Placeholder 3" descr="dancingfau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90800" y="1143000"/>
            <a:ext cx="4190999" cy="5587998"/>
          </a:xfrm>
        </p:spPr>
      </p:pic>
      <p:pic>
        <p:nvPicPr>
          <p:cNvPr id="5" name="~PP716.WAV">
            <a:hlinkClick r:id="" action="ppaction://media"/>
          </p:cNvPr>
          <p:cNvPicPr>
            <a:picLocks noRot="1" noChangeAspect="1"/>
          </p:cNvPicPr>
          <p:nvPr>
            <a:wavAudioFile r:embed="rId1" name="~PP716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15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Peristyled</a:t>
            </a:r>
            <a:r>
              <a:rPr lang="en-US" dirty="0" smtClean="0"/>
              <a:t>  Garden</a:t>
            </a:r>
            <a:endParaRPr lang="en-US" dirty="0"/>
          </a:p>
        </p:txBody>
      </p:sp>
      <p:pic>
        <p:nvPicPr>
          <p:cNvPr id="4" name="Content Placeholder 3" descr="Garden 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209800"/>
            <a:ext cx="4516533" cy="4114800"/>
          </a:xfrm>
        </p:spPr>
      </p:pic>
      <p:pic>
        <p:nvPicPr>
          <p:cNvPr id="5" name="Picture 4" descr="Peristyle garden House of Fau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2438400"/>
            <a:ext cx="3999439" cy="3733800"/>
          </a:xfrm>
          <a:prstGeom prst="rect">
            <a:avLst/>
          </a:prstGeom>
        </p:spPr>
      </p:pic>
      <p:pic>
        <p:nvPicPr>
          <p:cNvPr id="6" name="~PP514.WAV">
            <a:hlinkClick r:id="" action="ppaction://media"/>
          </p:cNvPr>
          <p:cNvPicPr>
            <a:picLocks noRot="1" noChangeAspect="1"/>
          </p:cNvPicPr>
          <p:nvPr>
            <a:wavAudioFile r:embed="rId1" name="~PP514.WAV"/>
          </p:nvPr>
        </p:nvPicPr>
        <p:blipFill>
          <a:blip r:embed="rId5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82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Mosaics</a:t>
            </a:r>
            <a:endParaRPr lang="en-US" dirty="0"/>
          </a:p>
        </p:txBody>
      </p:sp>
      <p:pic>
        <p:nvPicPr>
          <p:cNvPr id="4" name="Content Placeholder 3" descr="800px-Mask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57009" y="1600201"/>
            <a:ext cx="4329213" cy="2819400"/>
          </a:xfrm>
        </p:spPr>
      </p:pic>
      <p:pic>
        <p:nvPicPr>
          <p:cNvPr id="5" name="Picture 4" descr="Satyrnymp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2600" y="1524000"/>
            <a:ext cx="3200400" cy="3689350"/>
          </a:xfrm>
          <a:prstGeom prst="rect">
            <a:avLst/>
          </a:prstGeom>
        </p:spPr>
      </p:pic>
      <p:pic>
        <p:nvPicPr>
          <p:cNvPr id="6" name="Picture 5" descr="800px-Pompeii_-_Casa_del_Fauno_-_Mask_-_MA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400" y="4690826"/>
            <a:ext cx="4038600" cy="1837738"/>
          </a:xfrm>
          <a:prstGeom prst="rect">
            <a:avLst/>
          </a:prstGeom>
        </p:spPr>
      </p:pic>
      <p:pic>
        <p:nvPicPr>
          <p:cNvPr id="7" name="~PP4023.WAV">
            <a:hlinkClick r:id="" action="ppaction://media"/>
          </p:cNvPr>
          <p:cNvPicPr>
            <a:picLocks noRot="1" noChangeAspect="1"/>
          </p:cNvPicPr>
          <p:nvPr>
            <a:wavAudioFile r:embed="rId1" name="~PP4023.WAV"/>
          </p:nvPr>
        </p:nvPicPr>
        <p:blipFill>
          <a:blip r:embed="rId6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01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Portrait of Alexander the Great</a:t>
            </a:r>
            <a:endParaRPr lang="en-US" dirty="0"/>
          </a:p>
        </p:txBody>
      </p:sp>
      <p:pic>
        <p:nvPicPr>
          <p:cNvPr id="4" name="Content Placeholder 3" descr="800px-Meister_der_Alexanderschlacht_0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3962400"/>
            <a:ext cx="4227153" cy="2895600"/>
          </a:xfrm>
        </p:spPr>
      </p:pic>
      <p:pic>
        <p:nvPicPr>
          <p:cNvPr id="6" name="Picture 5" descr="Alexmosa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1066800"/>
            <a:ext cx="5705475" cy="2876550"/>
          </a:xfrm>
          <a:prstGeom prst="rect">
            <a:avLst/>
          </a:prstGeom>
        </p:spPr>
      </p:pic>
      <p:pic>
        <p:nvPicPr>
          <p:cNvPr id="7" name="Picture 6" descr="BattleofIssus333BC-mosaic-detail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43400" y="4191000"/>
            <a:ext cx="3561521" cy="2457450"/>
          </a:xfrm>
          <a:prstGeom prst="rect">
            <a:avLst/>
          </a:prstGeom>
        </p:spPr>
      </p:pic>
      <p:pic>
        <p:nvPicPr>
          <p:cNvPr id="8" name="~PP136.WAV">
            <a:hlinkClick r:id="" action="ppaction://media"/>
          </p:cNvPr>
          <p:cNvPicPr>
            <a:picLocks noRot="1" noChangeAspect="1"/>
          </p:cNvPicPr>
          <p:nvPr>
            <a:wavAudioFile r:embed="rId1" name="~PP136.WAV"/>
          </p:nvPr>
        </p:nvPicPr>
        <p:blipFill>
          <a:blip r:embed="rId6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09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Inscriptions and Importance</a:t>
            </a:r>
            <a:endParaRPr lang="en-US" dirty="0"/>
          </a:p>
        </p:txBody>
      </p:sp>
      <p:pic>
        <p:nvPicPr>
          <p:cNvPr id="4" name="Content Placeholder 3" descr="hav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1325564"/>
            <a:ext cx="7376581" cy="5532436"/>
          </a:xfrm>
        </p:spPr>
      </p:pic>
      <p:pic>
        <p:nvPicPr>
          <p:cNvPr id="7" name="~PP2555.WAV">
            <a:hlinkClick r:id="" action="ppaction://media"/>
          </p:cNvPr>
          <p:cNvPicPr>
            <a:picLocks noRot="1" noChangeAspect="1"/>
          </p:cNvPicPr>
          <p:nvPr>
            <a:wavAudioFile r:embed="rId1" name="~PP2555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18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267</TotalTime>
  <Words>107</Words>
  <Application>Microsoft Office PowerPoint</Application>
  <PresentationFormat>On-screen Show (4:3)</PresentationFormat>
  <Paragraphs>15</Paragraphs>
  <Slides>10</Slides>
  <Notes>0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Apex</vt:lpstr>
      <vt:lpstr>The House of The Faun</vt:lpstr>
      <vt:lpstr>The Entrance</vt:lpstr>
      <vt:lpstr>Layout and Floorplan</vt:lpstr>
      <vt:lpstr>The Atrium (Artistic Representation)</vt:lpstr>
      <vt:lpstr>Faun Statue</vt:lpstr>
      <vt:lpstr>Peristyled  Garden</vt:lpstr>
      <vt:lpstr>Mosaics</vt:lpstr>
      <vt:lpstr>Portrait of Alexander the Great</vt:lpstr>
      <vt:lpstr>Inscriptions and Importance</vt:lpstr>
      <vt:lpstr>Bibliography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House of the Faun</dc:title>
  <dc:creator>Ben</dc:creator>
  <cp:lastModifiedBy>Ben</cp:lastModifiedBy>
  <cp:revision>6</cp:revision>
  <dcterms:created xsi:type="dcterms:W3CDTF">2011-05-10T18:53:53Z</dcterms:created>
  <dcterms:modified xsi:type="dcterms:W3CDTF">2011-05-11T00:46:20Z</dcterms:modified>
</cp:coreProperties>
</file>