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media/audio8.bin" ContentType="audio/unknown"/>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media/audio6.bin" ContentType="audio/unknown"/>
  <Override PartName="/ppt/slideLayouts/slideLayout6.xml" ContentType="application/vnd.openxmlformats-officedocument.presentationml.slideLayout+xml"/>
  <Override PartName="/ppt/slides/slide5.xml" ContentType="application/vnd.openxmlformats-officedocument.presentationml.slide+xml"/>
  <Override PartName="/ppt/media/audio4.bin" ContentType="audio/unknown"/>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media/audio2.bin" ContentType="audio/unknown"/>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media/audio9.bin" ContentType="audio/unknown"/>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media/audio7.bin" ContentType="audio/unknown"/>
  <Override PartName="/ppt/slideLayouts/slideLayout7.xml" ContentType="application/vnd.openxmlformats-officedocument.presentationml.slideLayout+xml"/>
  <Override PartName="/ppt/slides/slide6.xml" ContentType="application/vnd.openxmlformats-officedocument.presentationml.slide+xml"/>
  <Override PartName="/ppt/media/audio5.bin" ContentType="audio/unknown"/>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media/audio3.bin" ContentType="audio/unknown"/>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media/audio1.bin" ContentType="audi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2" r:id="rId1"/>
  </p:sldMasterIdLst>
  <p:sldIdLst>
    <p:sldId id="256" r:id="rId2"/>
    <p:sldId id="257" r:id="rId3"/>
    <p:sldId id="259" r:id="rId4"/>
    <p:sldId id="258"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0" d="100"/>
          <a:sy n="90" d="100"/>
        </p:scale>
        <p:origin x="-1416"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A7C05C7-B8BD-A74B-AACB-00EFC0453730}" type="datetimeFigureOut">
              <a:rPr lang="en-US" smtClean="0"/>
              <a:t>5/10/11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91DFA616-4F7F-EA44-B0BE-81326DE32AA5}"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7C05C7-B8BD-A74B-AACB-00EFC0453730}" type="datetimeFigureOut">
              <a:rPr lang="en-US" smtClean="0"/>
              <a:t>5/10/11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FA616-4F7F-EA44-B0BE-81326DE32AA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7C05C7-B8BD-A74B-AACB-00EFC0453730}" type="datetimeFigureOut">
              <a:rPr lang="en-US" smtClean="0"/>
              <a:t>5/10/11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FA616-4F7F-EA44-B0BE-81326DE32AA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A7C05C7-B8BD-A74B-AACB-00EFC0453730}" type="datetimeFigureOut">
              <a:rPr lang="en-US" smtClean="0"/>
              <a:t>5/10/11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FA616-4F7F-EA44-B0BE-81326DE32AA5}"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A7C05C7-B8BD-A74B-AACB-00EFC0453730}" type="datetimeFigureOut">
              <a:rPr lang="en-US" smtClean="0"/>
              <a:t>5/10/11</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91DFA616-4F7F-EA44-B0BE-81326DE32AA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A7C05C7-B8BD-A74B-AACB-00EFC0453730}" type="datetimeFigureOut">
              <a:rPr lang="en-US" smtClean="0"/>
              <a:t>5/10/11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FA616-4F7F-EA44-B0BE-81326DE32AA5}"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A7C05C7-B8BD-A74B-AACB-00EFC0453730}" type="datetimeFigureOut">
              <a:rPr lang="en-US" smtClean="0"/>
              <a:t>5/10/11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FA616-4F7F-EA44-B0BE-81326DE32AA5}"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A7C05C7-B8BD-A74B-AACB-00EFC0453730}" type="datetimeFigureOut">
              <a:rPr lang="en-US" smtClean="0"/>
              <a:t>5/10/11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FA616-4F7F-EA44-B0BE-81326DE32AA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C05C7-B8BD-A74B-AACB-00EFC0453730}" type="datetimeFigureOut">
              <a:rPr lang="en-US" smtClean="0"/>
              <a:t>5/10/11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FA616-4F7F-EA44-B0BE-81326DE32AA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A7C05C7-B8BD-A74B-AACB-00EFC0453730}" type="datetimeFigureOut">
              <a:rPr lang="en-US" smtClean="0"/>
              <a:t>5/10/11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FA616-4F7F-EA44-B0BE-81326DE32AA5}"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A7C05C7-B8BD-A74B-AACB-00EFC0453730}" type="datetimeFigureOut">
              <a:rPr lang="en-US" smtClean="0"/>
              <a:t>5/10/11</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91DFA616-4F7F-EA44-B0BE-81326DE32AA5}"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A7C05C7-B8BD-A74B-AACB-00EFC0453730}" type="datetimeFigureOut">
              <a:rPr lang="en-US" smtClean="0"/>
              <a:t>5/10/11</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91DFA616-4F7F-EA44-B0BE-81326DE32AA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audio" Target="../media/audio1.bin"/><Relationship Id="rId2" Type="http://schemas.openxmlformats.org/officeDocument/2006/relationships/slideLayout" Target="../slideLayouts/slideLayout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png"/><Relationship Id="rId1" Type="http://schemas.openxmlformats.org/officeDocument/2006/relationships/audio" Target="../media/audio2.bin"/><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1" Type="http://schemas.openxmlformats.org/officeDocument/2006/relationships/audio" Target="../media/audio3.bin"/><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png"/><Relationship Id="rId1" Type="http://schemas.openxmlformats.org/officeDocument/2006/relationships/audio" Target="../media/audio4.bin"/><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audio" Target="../media/audio5.bin"/><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png"/><Relationship Id="rId1" Type="http://schemas.openxmlformats.org/officeDocument/2006/relationships/audio" Target="../media/audio6.bin"/><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png"/><Relationship Id="rId1" Type="http://schemas.openxmlformats.org/officeDocument/2006/relationships/audio" Target="../media/audio7.bin"/><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png"/><Relationship Id="rId1" Type="http://schemas.openxmlformats.org/officeDocument/2006/relationships/audio" Target="../media/audio8.bin"/><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2.png"/><Relationship Id="rId1" Type="http://schemas.openxmlformats.org/officeDocument/2006/relationships/audio" Target="../media/audio9.bin"/><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20000"/>
          </a:bodyPr>
          <a:lstStyle/>
          <a:p>
            <a:r>
              <a:rPr lang="en-US" dirty="0" smtClean="0"/>
              <a:t>The Temple of Jupiter</a:t>
            </a:r>
          </a:p>
          <a:p>
            <a:endParaRPr lang="en-US" dirty="0" smtClean="0"/>
          </a:p>
          <a:p>
            <a:r>
              <a:rPr lang="en-US" dirty="0" smtClean="0"/>
              <a:t>Andrew Marks</a:t>
            </a:r>
          </a:p>
          <a:p>
            <a:r>
              <a:rPr lang="en-US" dirty="0" smtClean="0"/>
              <a:t>HIAA 3040</a:t>
            </a:r>
            <a:endParaRPr lang="en-US" dirty="0"/>
          </a:p>
        </p:txBody>
      </p:sp>
      <p:sp>
        <p:nvSpPr>
          <p:cNvPr id="2" name="Title 1"/>
          <p:cNvSpPr>
            <a:spLocks noGrp="1"/>
          </p:cNvSpPr>
          <p:nvPr>
            <p:ph type="ctrTitle"/>
          </p:nvPr>
        </p:nvSpPr>
        <p:spPr/>
        <p:txBody>
          <a:bodyPr/>
          <a:lstStyle/>
          <a:p>
            <a:r>
              <a:rPr lang="en-US" dirty="0" smtClean="0"/>
              <a:t>Digital Site Report-Extra Credit</a:t>
            </a:r>
            <a:endParaRPr lang="en-US" dirty="0"/>
          </a:p>
        </p:txBody>
      </p:sp>
      <p:pic>
        <p:nvPicPr>
          <p:cNvPr id="4" name="title slide">
            <a:hlinkClick r:id="" action="ppaction://media"/>
          </p:cNvPr>
          <p:cNvPicPr>
            <a:picLocks noRot="1" noChangeAspect="1"/>
          </p:cNvPicPr>
          <p:nvPr>
            <a:wavAudioFile r:embed="rId1" name="title slide"/>
          </p:nvPr>
        </p:nvPicPr>
        <p:blipFill>
          <a:blip r:embed="rId3"/>
          <a:stretch>
            <a:fillRect/>
          </a:stretch>
        </p:blipFill>
        <p:spPr>
          <a:xfrm>
            <a:off x="8437563" y="6143096"/>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 </a:t>
            </a:r>
            <a:endParaRPr lang="en-US" dirty="0"/>
          </a:p>
        </p:txBody>
      </p:sp>
      <p:sp>
        <p:nvSpPr>
          <p:cNvPr id="3" name="Content Placeholder 2"/>
          <p:cNvSpPr>
            <a:spLocks noGrp="1"/>
          </p:cNvSpPr>
          <p:nvPr>
            <p:ph sz="quarter" idx="1"/>
          </p:nvPr>
        </p:nvSpPr>
        <p:spPr/>
        <p:txBody>
          <a:bodyPr/>
          <a:lstStyle/>
          <a:p>
            <a:r>
              <a:rPr lang="en-US" dirty="0" smtClean="0"/>
              <a:t>De </a:t>
            </a:r>
            <a:r>
              <a:rPr lang="en-US" dirty="0" err="1" smtClean="0"/>
              <a:t>Franciscis</a:t>
            </a:r>
            <a:r>
              <a:rPr lang="en-US" dirty="0" smtClean="0"/>
              <a:t>, A. </a:t>
            </a:r>
            <a:r>
              <a:rPr lang="en-US" i="1" dirty="0" smtClean="0"/>
              <a:t>Pompeii: monuments past and present. Rome. </a:t>
            </a:r>
            <a:r>
              <a:rPr lang="en-US" dirty="0" smtClean="0"/>
              <a:t>1995.</a:t>
            </a:r>
          </a:p>
          <a:p>
            <a:r>
              <a:rPr lang="en-US" dirty="0" smtClean="0"/>
              <a:t>Amery, C. and B. Curran Jr. </a:t>
            </a:r>
            <a:r>
              <a:rPr lang="en-US" i="1" dirty="0" smtClean="0"/>
              <a:t>The Lost World of Pompeii</a:t>
            </a:r>
            <a:r>
              <a:rPr lang="en-US" dirty="0" smtClean="0"/>
              <a:t>. Los Angeles: the J. Paul Getty Museum, 2002.</a:t>
            </a:r>
          </a:p>
          <a:p>
            <a:r>
              <a:rPr lang="en-US" dirty="0" smtClean="0"/>
              <a:t>Richardson, L. </a:t>
            </a:r>
            <a:r>
              <a:rPr lang="en-US" i="1" dirty="0" smtClean="0"/>
              <a:t>Pompeii: An Architectural History</a:t>
            </a:r>
            <a:r>
              <a:rPr lang="en-US" dirty="0" smtClean="0"/>
              <a:t>. Baltimore: The John Hopkins University Press, 1998.</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When was it built?</a:t>
            </a:r>
            <a:endParaRPr lang="en-US" dirty="0"/>
          </a:p>
        </p:txBody>
      </p:sp>
      <p:sp>
        <p:nvSpPr>
          <p:cNvPr id="3" name="Content Placeholder 2"/>
          <p:cNvSpPr>
            <a:spLocks noGrp="1"/>
          </p:cNvSpPr>
          <p:nvPr>
            <p:ph sz="quarter" idx="1"/>
          </p:nvPr>
        </p:nvSpPr>
        <p:spPr/>
        <p:txBody>
          <a:bodyPr/>
          <a:lstStyle/>
          <a:p>
            <a:r>
              <a:rPr lang="en-US" dirty="0" smtClean="0"/>
              <a:t>The Temple of Jupiter was built in 150 B.C.E.</a:t>
            </a:r>
          </a:p>
          <a:p>
            <a:endParaRPr lang="en-US" dirty="0" smtClean="0"/>
          </a:p>
          <a:p>
            <a:endParaRPr lang="en-US" dirty="0"/>
          </a:p>
        </p:txBody>
      </p:sp>
      <p:pic>
        <p:nvPicPr>
          <p:cNvPr id="4" name="Picture 3" descr="slide 1.jpg"/>
          <p:cNvPicPr>
            <a:picLocks noChangeAspect="1"/>
          </p:cNvPicPr>
          <p:nvPr/>
        </p:nvPicPr>
        <p:blipFill>
          <a:blip r:embed="rId3"/>
          <a:stretch>
            <a:fillRect/>
          </a:stretch>
        </p:blipFill>
        <p:spPr>
          <a:xfrm>
            <a:off x="1859491" y="2003777"/>
            <a:ext cx="5672667" cy="4254500"/>
          </a:xfrm>
          <a:prstGeom prst="rect">
            <a:avLst/>
          </a:prstGeom>
        </p:spPr>
      </p:pic>
      <p:pic>
        <p:nvPicPr>
          <p:cNvPr id="6" name="slide 1">
            <a:hlinkClick r:id="" action="ppaction://media"/>
          </p:cNvPr>
          <p:cNvPicPr>
            <a:picLocks noRot="1" noChangeAspect="1"/>
          </p:cNvPicPr>
          <p:nvPr>
            <a:wavAudioFile r:embed="rId1" name="slide 1"/>
          </p:nvPr>
        </p:nvPicPr>
        <p:blipFill>
          <a:blip r:embed="rId4"/>
          <a:stretch>
            <a:fillRect/>
          </a:stretch>
        </p:blipFill>
        <p:spPr>
          <a:xfrm>
            <a:off x="8562181" y="6258277"/>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Temple</a:t>
            </a:r>
            <a:endParaRPr lang="en-US" dirty="0"/>
          </a:p>
        </p:txBody>
      </p:sp>
      <p:sp>
        <p:nvSpPr>
          <p:cNvPr id="3" name="Content Placeholder 2"/>
          <p:cNvSpPr>
            <a:spLocks noGrp="1"/>
          </p:cNvSpPr>
          <p:nvPr>
            <p:ph sz="quarter" idx="1"/>
          </p:nvPr>
        </p:nvSpPr>
        <p:spPr/>
        <p:txBody>
          <a:bodyPr/>
          <a:lstStyle/>
          <a:p>
            <a:r>
              <a:rPr lang="en-US" dirty="0" smtClean="0"/>
              <a:t>The Temple was dedicated to the God Jupiter. </a:t>
            </a:r>
            <a:r>
              <a:rPr lang="en-US" dirty="0" smtClean="0"/>
              <a:t>Jupiter was the ruler of the gods and the protector of Rome, where his temple was the center of Roman </a:t>
            </a:r>
            <a:r>
              <a:rPr lang="en-US" dirty="0" smtClean="0"/>
              <a:t>Religion.</a:t>
            </a:r>
          </a:p>
          <a:p>
            <a:endParaRPr lang="en-US" dirty="0"/>
          </a:p>
        </p:txBody>
      </p:sp>
      <p:pic>
        <p:nvPicPr>
          <p:cNvPr id="5" name="slide 3">
            <a:hlinkClick r:id="" action="ppaction://media"/>
          </p:cNvPr>
          <p:cNvPicPr>
            <a:picLocks noRot="1" noChangeAspect="1"/>
          </p:cNvPicPr>
          <p:nvPr>
            <a:wavAudioFile r:embed="rId1" name="slide 3"/>
          </p:nvPr>
        </p:nvPicPr>
        <p:blipFill>
          <a:blip r:embed="rId3"/>
          <a:stretch>
            <a:fillRect/>
          </a:stretch>
        </p:blipFill>
        <p:spPr>
          <a:xfrm>
            <a:off x="8437563" y="6343650"/>
            <a:ext cx="249237" cy="249237"/>
          </a:xfrm>
          <a:prstGeom prst="rect">
            <a:avLst/>
          </a:prstGeom>
        </p:spPr>
      </p:pic>
      <p:pic>
        <p:nvPicPr>
          <p:cNvPr id="6" name="Picture 5" descr="slide 3.jpg"/>
          <p:cNvPicPr>
            <a:picLocks noChangeAspect="1"/>
          </p:cNvPicPr>
          <p:nvPr/>
        </p:nvPicPr>
        <p:blipFill>
          <a:blip r:embed="rId4"/>
          <a:stretch>
            <a:fillRect/>
          </a:stretch>
        </p:blipFill>
        <p:spPr>
          <a:xfrm>
            <a:off x="3031067" y="2686050"/>
            <a:ext cx="3657600" cy="3657600"/>
          </a:xfrm>
          <a:prstGeom prst="rect">
            <a:avLst/>
          </a:prstGeom>
        </p:spPr>
      </p:pic>
      <p:sp>
        <p:nvSpPr>
          <p:cNvPr id="7" name="TextBox 6"/>
          <p:cNvSpPr txBox="1"/>
          <p:nvPr/>
        </p:nvSpPr>
        <p:spPr>
          <a:xfrm>
            <a:off x="3880556" y="6343650"/>
            <a:ext cx="1546216" cy="369332"/>
          </a:xfrm>
          <a:prstGeom prst="rect">
            <a:avLst/>
          </a:prstGeom>
          <a:noFill/>
        </p:spPr>
        <p:txBody>
          <a:bodyPr wrap="none" rtlCol="0">
            <a:spAutoFit/>
          </a:bodyPr>
          <a:lstStyle/>
          <a:p>
            <a:r>
              <a:rPr lang="en-US" dirty="0" smtClean="0"/>
              <a:t>Statue of Jupiter</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it looked like</a:t>
            </a:r>
            <a:endParaRPr lang="en-US" dirty="0"/>
          </a:p>
        </p:txBody>
      </p:sp>
      <p:sp>
        <p:nvSpPr>
          <p:cNvPr id="6" name="Content Placeholder 5"/>
          <p:cNvSpPr>
            <a:spLocks noGrp="1"/>
          </p:cNvSpPr>
          <p:nvPr>
            <p:ph sz="quarter" idx="1"/>
          </p:nvPr>
        </p:nvSpPr>
        <p:spPr/>
        <p:txBody>
          <a:bodyPr/>
          <a:lstStyle/>
          <a:p>
            <a:r>
              <a:rPr lang="en-US" dirty="0" smtClean="0"/>
              <a:t>Reconstruction of the Temple was thought to look like</a:t>
            </a:r>
          </a:p>
          <a:p>
            <a:endParaRPr lang="en-US" dirty="0"/>
          </a:p>
        </p:txBody>
      </p:sp>
      <p:pic>
        <p:nvPicPr>
          <p:cNvPr id="7" name="Picture 6" descr="slide 2.jpg"/>
          <p:cNvPicPr>
            <a:picLocks noChangeAspect="1"/>
          </p:cNvPicPr>
          <p:nvPr/>
        </p:nvPicPr>
        <p:blipFill>
          <a:blip r:embed="rId3"/>
          <a:stretch>
            <a:fillRect/>
          </a:stretch>
        </p:blipFill>
        <p:spPr>
          <a:xfrm>
            <a:off x="1919111" y="1933222"/>
            <a:ext cx="5261688" cy="4086578"/>
          </a:xfrm>
          <a:prstGeom prst="rect">
            <a:avLst/>
          </a:prstGeom>
        </p:spPr>
      </p:pic>
      <p:pic>
        <p:nvPicPr>
          <p:cNvPr id="8" name="slide 2">
            <a:hlinkClick r:id="" action="ppaction://media"/>
          </p:cNvPr>
          <p:cNvPicPr>
            <a:picLocks noRot="1" noChangeAspect="1"/>
          </p:cNvPicPr>
          <p:nvPr>
            <a:wavAudioFile r:embed="rId1" name="slide 2"/>
          </p:nvPr>
        </p:nvPicPr>
        <p:blipFill>
          <a:blip r:embed="rId4"/>
          <a:stretch>
            <a:fillRect/>
          </a:stretch>
        </p:blipFill>
        <p:spPr>
          <a:xfrm>
            <a:off x="8437563" y="6284207"/>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temple was built</a:t>
            </a:r>
            <a:endParaRPr lang="en-US" dirty="0"/>
          </a:p>
        </p:txBody>
      </p:sp>
      <p:sp>
        <p:nvSpPr>
          <p:cNvPr id="3" name="Content Placeholder 2"/>
          <p:cNvSpPr>
            <a:spLocks noGrp="1"/>
          </p:cNvSpPr>
          <p:nvPr>
            <p:ph sz="quarter" idx="1"/>
          </p:nvPr>
        </p:nvSpPr>
        <p:spPr/>
        <p:txBody>
          <a:bodyPr/>
          <a:lstStyle/>
          <a:p>
            <a:r>
              <a:rPr lang="en-US" dirty="0" smtClean="0"/>
              <a:t>In towns newly conquered, such as Pompeii, it was not uncommon for the Romans to build temples to honor Jupiter or the Capitoline Triad (Jupiter, Juno, and Minerva).</a:t>
            </a:r>
            <a:endParaRPr lang="en-US" dirty="0"/>
          </a:p>
        </p:txBody>
      </p:sp>
      <p:pic>
        <p:nvPicPr>
          <p:cNvPr id="4" name="Picture 3" descr="250px-Plan_von_Poempeji-Mau.jpg"/>
          <p:cNvPicPr>
            <a:picLocks noChangeAspect="1"/>
          </p:cNvPicPr>
          <p:nvPr/>
        </p:nvPicPr>
        <p:blipFill>
          <a:blip r:embed="rId3"/>
          <a:stretch>
            <a:fillRect/>
          </a:stretch>
        </p:blipFill>
        <p:spPr>
          <a:xfrm>
            <a:off x="1100666" y="2812230"/>
            <a:ext cx="4967112" cy="3993558"/>
          </a:xfrm>
          <a:prstGeom prst="rect">
            <a:avLst/>
          </a:prstGeom>
          <a:ln>
            <a:solidFill>
              <a:srgbClr val="FF6600"/>
            </a:solidFill>
          </a:ln>
        </p:spPr>
      </p:pic>
      <p:sp>
        <p:nvSpPr>
          <p:cNvPr id="5" name="TextBox 4"/>
          <p:cNvSpPr txBox="1"/>
          <p:nvPr/>
        </p:nvSpPr>
        <p:spPr>
          <a:xfrm>
            <a:off x="6067778" y="3471333"/>
            <a:ext cx="2763948" cy="646331"/>
          </a:xfrm>
          <a:prstGeom prst="rect">
            <a:avLst/>
          </a:prstGeom>
          <a:noFill/>
        </p:spPr>
        <p:txBody>
          <a:bodyPr wrap="none" rtlCol="0">
            <a:spAutoFit/>
          </a:bodyPr>
          <a:lstStyle/>
          <a:p>
            <a:r>
              <a:rPr lang="en-US" dirty="0" smtClean="0"/>
              <a:t>Map of the Forum with Temple</a:t>
            </a:r>
          </a:p>
          <a:p>
            <a:r>
              <a:rPr lang="en-US" dirty="0" smtClean="0"/>
              <a:t>of Jupiter at the top</a:t>
            </a:r>
            <a:endParaRPr lang="en-US" dirty="0"/>
          </a:p>
        </p:txBody>
      </p:sp>
      <p:pic>
        <p:nvPicPr>
          <p:cNvPr id="6" name="slide 5">
            <a:hlinkClick r:id="" action="ppaction://media"/>
          </p:cNvPr>
          <p:cNvPicPr>
            <a:picLocks noRot="1" noChangeAspect="1"/>
          </p:cNvPicPr>
          <p:nvPr>
            <a:wavAudioFile r:embed="rId1" name="slide 5"/>
          </p:nvPr>
        </p:nvPicPr>
        <p:blipFill>
          <a:blip r:embed="rId4"/>
          <a:stretch>
            <a:fillRect/>
          </a:stretch>
        </p:blipFill>
        <p:spPr>
          <a:xfrm>
            <a:off x="8437563" y="6323366"/>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Inside the Temple</a:t>
            </a:r>
            <a:endParaRPr lang="en-US" dirty="0"/>
          </a:p>
        </p:txBody>
      </p:sp>
      <p:sp>
        <p:nvSpPr>
          <p:cNvPr id="3" name="Content Placeholder 2"/>
          <p:cNvSpPr>
            <a:spLocks noGrp="1"/>
          </p:cNvSpPr>
          <p:nvPr>
            <p:ph sz="quarter" idx="1"/>
          </p:nvPr>
        </p:nvSpPr>
        <p:spPr/>
        <p:txBody>
          <a:bodyPr/>
          <a:lstStyle/>
          <a:p>
            <a:r>
              <a:rPr lang="en-US" dirty="0" smtClean="0"/>
              <a:t>Inside the temple laid 3 niches. All three were occupied by statues of Jupiter, Juno, and Minerva.</a:t>
            </a:r>
          </a:p>
          <a:p>
            <a:endParaRPr lang="en-US" dirty="0"/>
          </a:p>
        </p:txBody>
      </p:sp>
      <p:pic>
        <p:nvPicPr>
          <p:cNvPr id="4" name="Picture 3" descr="cella.jpg"/>
          <p:cNvPicPr>
            <a:picLocks noChangeAspect="1"/>
          </p:cNvPicPr>
          <p:nvPr/>
        </p:nvPicPr>
        <p:blipFill>
          <a:blip r:embed="rId3"/>
          <a:stretch>
            <a:fillRect/>
          </a:stretch>
        </p:blipFill>
        <p:spPr>
          <a:xfrm rot="5400000">
            <a:off x="2627701" y="1631854"/>
            <a:ext cx="2512089" cy="5203276"/>
          </a:xfrm>
          <a:prstGeom prst="rect">
            <a:avLst/>
          </a:prstGeom>
        </p:spPr>
      </p:pic>
      <p:sp>
        <p:nvSpPr>
          <p:cNvPr id="5" name="TextBox 4"/>
          <p:cNvSpPr txBox="1"/>
          <p:nvPr/>
        </p:nvSpPr>
        <p:spPr>
          <a:xfrm>
            <a:off x="6567089" y="3838222"/>
            <a:ext cx="1742108" cy="369332"/>
          </a:xfrm>
          <a:prstGeom prst="rect">
            <a:avLst/>
          </a:prstGeom>
          <a:noFill/>
        </p:spPr>
        <p:txBody>
          <a:bodyPr wrap="none" rtlCol="0">
            <a:spAutoFit/>
          </a:bodyPr>
          <a:lstStyle/>
          <a:p>
            <a:r>
              <a:rPr lang="en-US" dirty="0" smtClean="0"/>
              <a:t>Outline of  Temple </a:t>
            </a:r>
            <a:endParaRPr lang="en-US" dirty="0"/>
          </a:p>
        </p:txBody>
      </p:sp>
      <p:pic>
        <p:nvPicPr>
          <p:cNvPr id="6" name="slide 6">
            <a:hlinkClick r:id="" action="ppaction://media"/>
          </p:cNvPr>
          <p:cNvPicPr>
            <a:picLocks noRot="1" noChangeAspect="1"/>
          </p:cNvPicPr>
          <p:nvPr>
            <a:wavAudioFile r:embed="rId1" name="slide 6"/>
          </p:nvPr>
        </p:nvPicPr>
        <p:blipFill>
          <a:blip r:embed="rId4"/>
          <a:stretch>
            <a:fillRect/>
          </a:stretch>
        </p:blipFill>
        <p:spPr>
          <a:xfrm>
            <a:off x="8184578" y="5895181"/>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Influence </a:t>
            </a:r>
            <a:endParaRPr lang="en-US" dirty="0"/>
          </a:p>
        </p:txBody>
      </p:sp>
      <p:sp>
        <p:nvSpPr>
          <p:cNvPr id="3" name="Content Placeholder 2"/>
          <p:cNvSpPr>
            <a:spLocks noGrp="1"/>
          </p:cNvSpPr>
          <p:nvPr>
            <p:ph sz="quarter" idx="1"/>
          </p:nvPr>
        </p:nvSpPr>
        <p:spPr/>
        <p:txBody>
          <a:bodyPr/>
          <a:lstStyle/>
          <a:p>
            <a:r>
              <a:rPr lang="en-US" dirty="0" smtClean="0"/>
              <a:t>The Temple and Pompeii was originally heavily influence by The Greeks’ but when the Roman arrived they altered the style of the Greeks.</a:t>
            </a:r>
          </a:p>
          <a:p>
            <a:endParaRPr lang="en-US" dirty="0"/>
          </a:p>
        </p:txBody>
      </p:sp>
      <p:sp>
        <p:nvSpPr>
          <p:cNvPr id="5" name="Content Placeholder 4"/>
          <p:cNvSpPr>
            <a:spLocks noGrp="1"/>
          </p:cNvSpPr>
          <p:nvPr>
            <p:ph sz="quarter" idx="2"/>
          </p:nvPr>
        </p:nvSpPr>
        <p:spPr/>
        <p:txBody>
          <a:bodyPr/>
          <a:lstStyle/>
          <a:p>
            <a:endParaRPr lang="en-US"/>
          </a:p>
        </p:txBody>
      </p:sp>
      <p:pic>
        <p:nvPicPr>
          <p:cNvPr id="4" name="Picture 3" descr="slide 7.jpg"/>
          <p:cNvPicPr>
            <a:picLocks noChangeAspect="1"/>
          </p:cNvPicPr>
          <p:nvPr/>
        </p:nvPicPr>
        <p:blipFill>
          <a:blip r:embed="rId3"/>
          <a:stretch>
            <a:fillRect/>
          </a:stretch>
        </p:blipFill>
        <p:spPr>
          <a:xfrm>
            <a:off x="4222515" y="1417638"/>
            <a:ext cx="4714757" cy="4206522"/>
          </a:xfrm>
          <a:prstGeom prst="rect">
            <a:avLst/>
          </a:prstGeom>
        </p:spPr>
      </p:pic>
      <p:pic>
        <p:nvPicPr>
          <p:cNvPr id="6" name="slide 7">
            <a:hlinkClick r:id="" action="ppaction://media"/>
          </p:cNvPr>
          <p:cNvPicPr>
            <a:picLocks noRot="1" noChangeAspect="1"/>
          </p:cNvPicPr>
          <p:nvPr>
            <a:wavAudioFile r:embed="rId1" name="slide 7"/>
          </p:nvPr>
        </p:nvPicPr>
        <p:blipFill>
          <a:blip r:embed="rId4"/>
          <a:stretch>
            <a:fillRect/>
          </a:stretch>
        </p:blipFill>
        <p:spPr>
          <a:xfrm>
            <a:off x="8433753" y="5895181"/>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Restoration of the Temple</a:t>
            </a:r>
            <a:endParaRPr lang="en-US" dirty="0"/>
          </a:p>
        </p:txBody>
      </p:sp>
      <p:sp>
        <p:nvSpPr>
          <p:cNvPr id="8" name="Content Placeholder 7"/>
          <p:cNvSpPr>
            <a:spLocks noGrp="1"/>
          </p:cNvSpPr>
          <p:nvPr>
            <p:ph sz="quarter" idx="1"/>
          </p:nvPr>
        </p:nvSpPr>
        <p:spPr/>
        <p:txBody>
          <a:bodyPr/>
          <a:lstStyle/>
          <a:p>
            <a:r>
              <a:rPr lang="en-US" dirty="0" smtClean="0"/>
              <a:t>The Temple remained in pretty good shape throughout most of the Roman rule until an earthquake in 62 CE. After that the Temple was in the process of being restored when Mt. Vesuvius erupted in 79 CE.</a:t>
            </a:r>
          </a:p>
          <a:p>
            <a:endParaRPr lang="en-US" dirty="0"/>
          </a:p>
        </p:txBody>
      </p:sp>
      <p:pic>
        <p:nvPicPr>
          <p:cNvPr id="9" name="Picture 8" descr="slide 8.jpg"/>
          <p:cNvPicPr>
            <a:picLocks noChangeAspect="1"/>
          </p:cNvPicPr>
          <p:nvPr/>
        </p:nvPicPr>
        <p:blipFill>
          <a:blip r:embed="rId3"/>
          <a:stretch>
            <a:fillRect/>
          </a:stretch>
        </p:blipFill>
        <p:spPr>
          <a:xfrm>
            <a:off x="550334" y="3107972"/>
            <a:ext cx="4755444" cy="3566583"/>
          </a:xfrm>
          <a:prstGeom prst="rect">
            <a:avLst/>
          </a:prstGeom>
        </p:spPr>
      </p:pic>
      <p:sp>
        <p:nvSpPr>
          <p:cNvPr id="10" name="TextBox 9"/>
          <p:cNvSpPr txBox="1"/>
          <p:nvPr/>
        </p:nvSpPr>
        <p:spPr>
          <a:xfrm>
            <a:off x="5700889" y="3894667"/>
            <a:ext cx="3164636" cy="646331"/>
          </a:xfrm>
          <a:prstGeom prst="rect">
            <a:avLst/>
          </a:prstGeom>
          <a:noFill/>
        </p:spPr>
        <p:txBody>
          <a:bodyPr wrap="none" rtlCol="0">
            <a:spAutoFit/>
          </a:bodyPr>
          <a:lstStyle/>
          <a:p>
            <a:r>
              <a:rPr lang="en-US" dirty="0" smtClean="0"/>
              <a:t>Temple of Jupiter with Mt. Vesuvius</a:t>
            </a:r>
          </a:p>
          <a:p>
            <a:r>
              <a:rPr lang="en-US" dirty="0" smtClean="0"/>
              <a:t>in the background</a:t>
            </a:r>
            <a:endParaRPr lang="en-US" dirty="0"/>
          </a:p>
        </p:txBody>
      </p:sp>
      <p:pic>
        <p:nvPicPr>
          <p:cNvPr id="11" name="slide 8">
            <a:hlinkClick r:id="" action="ppaction://media"/>
          </p:cNvPr>
          <p:cNvPicPr>
            <a:picLocks noRot="1" noChangeAspect="1"/>
          </p:cNvPicPr>
          <p:nvPr>
            <a:wavAudioFile r:embed="rId1" name="slide 8"/>
          </p:nvPr>
        </p:nvPicPr>
        <p:blipFill>
          <a:blip r:embed="rId4"/>
          <a:stretch>
            <a:fillRect/>
          </a:stretch>
        </p:blipFill>
        <p:spPr>
          <a:xfrm>
            <a:off x="8437563" y="6019800"/>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cont.</a:t>
            </a:r>
            <a:endParaRPr lang="en-US" dirty="0"/>
          </a:p>
        </p:txBody>
      </p:sp>
      <p:sp>
        <p:nvSpPr>
          <p:cNvPr id="3" name="Content Placeholder 2"/>
          <p:cNvSpPr>
            <a:spLocks noGrp="1"/>
          </p:cNvSpPr>
          <p:nvPr>
            <p:ph sz="quarter" idx="1"/>
          </p:nvPr>
        </p:nvSpPr>
        <p:spPr/>
        <p:txBody>
          <a:bodyPr/>
          <a:lstStyle/>
          <a:p>
            <a:r>
              <a:rPr lang="en-US" dirty="0" smtClean="0"/>
              <a:t>Today even with the eruption of Mt. Vesuvius, the temple can be seen. Although the temple site and a lot of other sites in Pompeii were not preserved well we can still get a good idea of what some archeological sites looked like.</a:t>
            </a:r>
          </a:p>
          <a:p>
            <a:endParaRPr lang="en-US" dirty="0"/>
          </a:p>
        </p:txBody>
      </p:sp>
      <p:pic>
        <p:nvPicPr>
          <p:cNvPr id="4" name="Picture 3" descr="slide 9.jpg"/>
          <p:cNvPicPr>
            <a:picLocks noChangeAspect="1"/>
          </p:cNvPicPr>
          <p:nvPr/>
        </p:nvPicPr>
        <p:blipFill>
          <a:blip r:embed="rId3"/>
          <a:stretch>
            <a:fillRect/>
          </a:stretch>
        </p:blipFill>
        <p:spPr>
          <a:xfrm rot="21251101">
            <a:off x="524933" y="3362383"/>
            <a:ext cx="4114800" cy="3295650"/>
          </a:xfrm>
          <a:prstGeom prst="rect">
            <a:avLst/>
          </a:prstGeom>
        </p:spPr>
      </p:pic>
      <p:pic>
        <p:nvPicPr>
          <p:cNvPr id="5" name="Picture 4" descr="slide 9(1).jpg"/>
          <p:cNvPicPr>
            <a:picLocks noChangeAspect="1"/>
          </p:cNvPicPr>
          <p:nvPr/>
        </p:nvPicPr>
        <p:blipFill>
          <a:blip r:embed="rId4"/>
          <a:stretch>
            <a:fillRect/>
          </a:stretch>
        </p:blipFill>
        <p:spPr>
          <a:xfrm rot="483952">
            <a:off x="5715000" y="3163596"/>
            <a:ext cx="2647244" cy="3526129"/>
          </a:xfrm>
          <a:prstGeom prst="rect">
            <a:avLst/>
          </a:prstGeom>
        </p:spPr>
      </p:pic>
      <p:pic>
        <p:nvPicPr>
          <p:cNvPr id="6" name="slide 9">
            <a:hlinkClick r:id="" action="ppaction://media"/>
          </p:cNvPr>
          <p:cNvPicPr>
            <a:picLocks noRot="1" noChangeAspect="1"/>
          </p:cNvPicPr>
          <p:nvPr>
            <a:wavAudioFile r:embed="rId1" name="slide 9"/>
          </p:nvPr>
        </p:nvPicPr>
        <p:blipFill>
          <a:blip r:embed="rId5"/>
          <a:stretch>
            <a:fillRect/>
          </a:stretch>
        </p:blipFill>
        <p:spPr>
          <a:xfrm>
            <a:off x="4796098" y="4487333"/>
            <a:ext cx="249237" cy="2492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243</TotalTime>
  <Words>355</Words>
  <Application>Microsoft Macintosh PowerPoint</Application>
  <PresentationFormat>On-screen Show (4:3)</PresentationFormat>
  <Paragraphs>31</Paragraphs>
  <Slides>10</Slides>
  <Notes>0</Notes>
  <HiddenSlides>0</HiddenSlides>
  <MMClips>9</MMClips>
  <ScaleCrop>false</ScaleCrop>
  <HeadingPairs>
    <vt:vector size="4" baseType="variant">
      <vt:variant>
        <vt:lpstr>Design Template</vt:lpstr>
      </vt:variant>
      <vt:variant>
        <vt:i4>1</vt:i4>
      </vt:variant>
      <vt:variant>
        <vt:lpstr>Slide Titles</vt:lpstr>
      </vt:variant>
      <vt:variant>
        <vt:i4>10</vt:i4>
      </vt:variant>
    </vt:vector>
  </HeadingPairs>
  <TitlesOfParts>
    <vt:vector size="11" baseType="lpstr">
      <vt:lpstr>Equity</vt:lpstr>
      <vt:lpstr>Digital Site Report-Extra Credit</vt:lpstr>
      <vt:lpstr>When was it built?</vt:lpstr>
      <vt:lpstr>History of the Temple</vt:lpstr>
      <vt:lpstr>What it looked like</vt:lpstr>
      <vt:lpstr>Why the temple was built</vt:lpstr>
      <vt:lpstr>Inside the Temple</vt:lpstr>
      <vt:lpstr>Roman Influence </vt:lpstr>
      <vt:lpstr>Restoration of the Temple</vt:lpstr>
      <vt:lpstr>Restoration cont.</vt:lpstr>
      <vt:lpstr>Bibliography </vt:lpstr>
    </vt:vector>
  </TitlesOfParts>
  <Company>Brown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Site Report-Extra Credit</dc:title>
  <dc:creator>Andrew Marks</dc:creator>
  <cp:lastModifiedBy>Andrew Marks</cp:lastModifiedBy>
  <cp:revision>2</cp:revision>
  <dcterms:created xsi:type="dcterms:W3CDTF">2011-05-10T21:11:22Z</dcterms:created>
  <dcterms:modified xsi:type="dcterms:W3CDTF">2011-05-11T01:15:02Z</dcterms:modified>
</cp:coreProperties>
</file>