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38404800" cy="32918400"/>
  <p:notesSz cx="6858000" cy="9144000"/>
  <p:defaultTextStyle>
    <a:defPPr>
      <a:defRPr lang="en-US"/>
    </a:defPPr>
    <a:lvl1pPr marL="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686"/>
    <p:restoredTop sz="94631"/>
  </p:normalViewPr>
  <p:slideViewPr>
    <p:cSldViewPr snapToGrid="0" snapToObjects="1">
      <p:cViewPr varScale="1">
        <p:scale>
          <a:sx n="23" d="100"/>
          <a:sy n="23" d="100"/>
        </p:scale>
        <p:origin x="4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A6A6-B2D3-A94F-A90C-1185917CA67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5732-CF3E-5543-A1BD-2B87900DF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80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784BC-CEDF-45D8-AC60-9ADE2F1CD1A0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8775" y="1143000"/>
            <a:ext cx="3600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52087-78DE-4008-9B78-93477A0B8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9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404800" cy="59436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86600" y="3200400"/>
            <a:ext cx="24231600" cy="1230631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dirty="0" smtClean="0"/>
              <a:t>Author/Affiliation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7086600" y="-1"/>
            <a:ext cx="24231600" cy="3200400"/>
          </a:xfrm>
        </p:spPr>
        <p:txBody>
          <a:bodyPr>
            <a:normAutofit/>
          </a:bodyPr>
          <a:lstStyle>
            <a:lvl1pPr algn="ctr">
              <a:defRPr sz="15000" b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28800"/>
            <a:ext cx="5911982" cy="2286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00" y="1828800"/>
            <a:ext cx="4572000" cy="228600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7086600" y="4431031"/>
            <a:ext cx="24231600" cy="1512569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80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960120" marR="0" lvl="0" indent="-960120" algn="ctr" defTabSz="3840480" rtl="0" eaLnBrk="1" fontAlgn="auto" latinLnBrk="0" hangingPunct="1">
              <a:lnSpc>
                <a:spcPct val="9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Conference/Event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12801600" y="6858000"/>
            <a:ext cx="0" cy="25146000"/>
          </a:xfrm>
          <a:prstGeom prst="line">
            <a:avLst/>
          </a:prstGeom>
          <a:ln w="19050">
            <a:solidFill>
              <a:srgbClr val="4F8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25603200" y="6858000"/>
            <a:ext cx="0" cy="25146000"/>
          </a:xfrm>
          <a:prstGeom prst="line">
            <a:avLst/>
          </a:prstGeom>
          <a:ln w="19050">
            <a:solidFill>
              <a:srgbClr val="4F8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858000"/>
            <a:ext cx="11430000" cy="123444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 smtClean="0"/>
              <a:t>Background</a:t>
            </a:r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9659600"/>
            <a:ext cx="11430000" cy="123444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 smtClean="0"/>
              <a:t>Data and Methods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3" hasCustomPrompt="1"/>
          </p:nvPr>
        </p:nvSpPr>
        <p:spPr>
          <a:xfrm>
            <a:off x="13258800" y="6858000"/>
            <a:ext cx="11887200" cy="251460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960120" marR="0" lvl="0" indent="-960120" algn="l" defTabSz="3840480" rtl="0" eaLnBrk="1" fontAlgn="auto" latinLnBrk="0" hangingPunct="1">
              <a:lnSpc>
                <a:spcPct val="9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Visuals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26060400" y="6858000"/>
            <a:ext cx="11430000" cy="123444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960120" marR="0" lvl="0" indent="-960120" algn="l" defTabSz="3840480" rtl="0" eaLnBrk="1" fontAlgn="auto" latinLnBrk="0" hangingPunct="1">
              <a:lnSpc>
                <a:spcPct val="9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500" dirty="0" smtClean="0">
                <a:latin typeface="Georgia" charset="0"/>
                <a:ea typeface="Georgia" charset="0"/>
                <a:cs typeface="Georgia" charset="0"/>
              </a:rPr>
              <a:t>Results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5" hasCustomPrompt="1"/>
          </p:nvPr>
        </p:nvSpPr>
        <p:spPr>
          <a:xfrm>
            <a:off x="26060400" y="19659600"/>
            <a:ext cx="11430000" cy="123444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960120" marR="0" lvl="0" indent="-960120" algn="l" defTabSz="3840480" rtl="0" eaLnBrk="1" fontAlgn="auto" latinLnBrk="0" hangingPunct="1">
              <a:lnSpc>
                <a:spcPct val="9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15F3-9B4F-2441-BA02-284B5B892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15F3-9B4F-2441-BA02-284B5B892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6200" y="-154824"/>
            <a:ext cx="38404800" cy="59436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81000" y="3170267"/>
            <a:ext cx="24231600" cy="1230631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dirty="0" smtClean="0"/>
              <a:t>Author/Affiliation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4239491"/>
            <a:ext cx="24231600" cy="1512569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80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960120" marR="0" lvl="0" indent="-960120" algn="ctr" defTabSz="3840480" rtl="0" eaLnBrk="1" fontAlgn="auto" latinLnBrk="0" hangingPunct="1">
              <a:lnSpc>
                <a:spcPct val="9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Conference/Event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2801600" y="6858000"/>
            <a:ext cx="0" cy="25146000"/>
          </a:xfrm>
          <a:prstGeom prst="line">
            <a:avLst/>
          </a:prstGeom>
          <a:ln w="19050">
            <a:solidFill>
              <a:srgbClr val="4F8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603200" y="6858000"/>
            <a:ext cx="0" cy="25146000"/>
          </a:xfrm>
          <a:prstGeom prst="line">
            <a:avLst/>
          </a:prstGeom>
          <a:ln w="19050">
            <a:solidFill>
              <a:srgbClr val="4F8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9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6858000"/>
            <a:ext cx="11430000" cy="80010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 smtClean="0"/>
              <a:t>Introduction</a:t>
            </a:r>
          </a:p>
        </p:txBody>
      </p:sp>
      <p:sp>
        <p:nvSpPr>
          <p:cNvPr id="16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5316200"/>
            <a:ext cx="11430000" cy="80010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 smtClean="0"/>
              <a:t>Objective</a:t>
            </a:r>
          </a:p>
        </p:txBody>
      </p:sp>
      <p:sp>
        <p:nvSpPr>
          <p:cNvPr id="17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13258800" y="6858000"/>
            <a:ext cx="11887200" cy="164592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960120" marR="0" lvl="0" indent="-960120" algn="l" defTabSz="3840480" rtl="0" eaLnBrk="1" fontAlgn="auto" latinLnBrk="0" hangingPunct="1">
              <a:lnSpc>
                <a:spcPct val="9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Visuals</a:t>
            </a:r>
            <a:endParaRPr lang="en-US" dirty="0"/>
          </a:p>
        </p:txBody>
      </p:sp>
      <p:sp>
        <p:nvSpPr>
          <p:cNvPr id="18" name="Text Placeholder 34"/>
          <p:cNvSpPr>
            <a:spLocks noGrp="1"/>
          </p:cNvSpPr>
          <p:nvPr>
            <p:ph type="body" sz="quarter" idx="18" hasCustomPrompt="1"/>
          </p:nvPr>
        </p:nvSpPr>
        <p:spPr>
          <a:xfrm>
            <a:off x="26060400" y="6858000"/>
            <a:ext cx="11430000" cy="130302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960120" marR="0" lvl="0" indent="-960120" algn="l" defTabSz="3840480" rtl="0" eaLnBrk="1" fontAlgn="auto" latinLnBrk="0" hangingPunct="1">
              <a:lnSpc>
                <a:spcPct val="9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500" smtClean="0">
                <a:latin typeface="Georgia" charset="0"/>
                <a:ea typeface="Georgia" charset="0"/>
                <a:cs typeface="Georgia" charset="0"/>
              </a:rPr>
              <a:t>Conclusions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228600" y="0"/>
            <a:ext cx="24231600" cy="3200400"/>
          </a:xfrm>
        </p:spPr>
        <p:txBody>
          <a:bodyPr>
            <a:normAutofit/>
          </a:bodyPr>
          <a:lstStyle>
            <a:lvl1pPr algn="ctr">
              <a:defRPr sz="15000" b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22" name="Text Placeholder 29"/>
          <p:cNvSpPr>
            <a:spLocks noGrp="1"/>
          </p:cNvSpPr>
          <p:nvPr>
            <p:ph type="body" sz="quarter" idx="20" hasCustomPrompt="1"/>
          </p:nvPr>
        </p:nvSpPr>
        <p:spPr>
          <a:xfrm>
            <a:off x="914400" y="23774400"/>
            <a:ext cx="11430000" cy="80010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 smtClean="0"/>
              <a:t>Methods</a:t>
            </a:r>
          </a:p>
        </p:txBody>
      </p:sp>
      <p:sp>
        <p:nvSpPr>
          <p:cNvPr id="23" name="Text Placeholder 29"/>
          <p:cNvSpPr>
            <a:spLocks noGrp="1"/>
          </p:cNvSpPr>
          <p:nvPr>
            <p:ph type="body" sz="quarter" idx="21" hasCustomPrompt="1"/>
          </p:nvPr>
        </p:nvSpPr>
        <p:spPr>
          <a:xfrm>
            <a:off x="26060400" y="26289000"/>
            <a:ext cx="11430000" cy="54864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 smtClean="0"/>
              <a:t>Acknowledgements</a:t>
            </a:r>
          </a:p>
        </p:txBody>
      </p:sp>
      <p:sp>
        <p:nvSpPr>
          <p:cNvPr id="24" name="Text Placeholder 29"/>
          <p:cNvSpPr>
            <a:spLocks noGrp="1"/>
          </p:cNvSpPr>
          <p:nvPr>
            <p:ph type="body" sz="quarter" idx="22" hasCustomPrompt="1"/>
          </p:nvPr>
        </p:nvSpPr>
        <p:spPr>
          <a:xfrm>
            <a:off x="26060400" y="20345400"/>
            <a:ext cx="11430000" cy="54864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 smtClean="0"/>
              <a:t>References</a:t>
            </a:r>
          </a:p>
        </p:txBody>
      </p:sp>
      <p:sp>
        <p:nvSpPr>
          <p:cNvPr id="25" name="Text Placeholder 29"/>
          <p:cNvSpPr>
            <a:spLocks noGrp="1"/>
          </p:cNvSpPr>
          <p:nvPr>
            <p:ph type="body" sz="quarter" idx="23" hasCustomPrompt="1"/>
          </p:nvPr>
        </p:nvSpPr>
        <p:spPr>
          <a:xfrm>
            <a:off x="13284199" y="23774400"/>
            <a:ext cx="11861799" cy="8001000"/>
          </a:xfrm>
        </p:spPr>
        <p:txBody>
          <a:bodyPr>
            <a:normAutofit/>
          </a:bodyPr>
          <a:lstStyle>
            <a:lvl1pPr marL="0" indent="0">
              <a:buNone/>
              <a:defRPr sz="65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 smtClean="0"/>
              <a:t>Results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0400" y="1172441"/>
            <a:ext cx="10058400" cy="2418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15F3-9B4F-2441-BA02-284B5B892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15F3-9B4F-2441-BA02-284B5B892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15F3-9B4F-2441-BA02-284B5B892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15F3-9B4F-2441-BA02-284B5B892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15F3-9B4F-2441-BA02-284B5B892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15F3-9B4F-2441-BA02-284B5B892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15F3-9B4F-2441-BA02-284B5B892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15F3-9B4F-2441-BA02-284B5B892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6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14400" y="6726382"/>
            <a:ext cx="11430000" cy="1234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Kelley Smith</cp:lastModifiedBy>
  <cp:revision>10</cp:revision>
  <dcterms:created xsi:type="dcterms:W3CDTF">2016-10-27T23:10:19Z</dcterms:created>
  <dcterms:modified xsi:type="dcterms:W3CDTF">2020-04-22T21:54:26Z</dcterms:modified>
</cp:coreProperties>
</file>