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3"/>
  </p:sldMasterIdLst>
  <p:sldIdLst>
    <p:sldId id="256" r:id="rId4"/>
    <p:sldId id="257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6E9C9-A26F-4DFB-9A64-7D1070E09DDC}" v="93" dt="2019-05-29T13:04:49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0929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ifer, Ronald" userId="2b8a1857-eda2-412e-aa74-3e0ace282ce4" providerId="ADAL" clId="{EA06E9C9-A26F-4DFB-9A64-7D1070E09DDC}"/>
    <pc:docChg chg="addSld delSld modSld">
      <pc:chgData name="Seifer, Ronald" userId="2b8a1857-eda2-412e-aa74-3e0ace282ce4" providerId="ADAL" clId="{EA06E9C9-A26F-4DFB-9A64-7D1070E09DDC}" dt="2019-05-29T13:04:49.324" v="1224" actId="1035"/>
      <pc:docMkLst>
        <pc:docMk/>
      </pc:docMkLst>
      <pc:sldChg chg="modSp">
        <pc:chgData name="Seifer, Ronald" userId="2b8a1857-eda2-412e-aa74-3e0ace282ce4" providerId="ADAL" clId="{EA06E9C9-A26F-4DFB-9A64-7D1070E09DDC}" dt="2019-05-29T13:03:38.456" v="1197" actId="255"/>
        <pc:sldMkLst>
          <pc:docMk/>
          <pc:sldMk cId="1248198119" sldId="256"/>
        </pc:sldMkLst>
        <pc:spChg chg="mod">
          <ac:chgData name="Seifer, Ronald" userId="2b8a1857-eda2-412e-aa74-3e0ace282ce4" providerId="ADAL" clId="{EA06E9C9-A26F-4DFB-9A64-7D1070E09DDC}" dt="2019-05-29T13:03:38.456" v="1197" actId="255"/>
          <ac:spMkLst>
            <pc:docMk/>
            <pc:sldMk cId="1248198119" sldId="256"/>
            <ac:spMk id="3" creationId="{8AB69F24-AE0F-4A74-80C1-D75678EC0E71}"/>
          </ac:spMkLst>
        </pc:spChg>
      </pc:sldChg>
      <pc:sldChg chg="modSp modAnim">
        <pc:chgData name="Seifer, Ronald" userId="2b8a1857-eda2-412e-aa74-3e0ace282ce4" providerId="ADAL" clId="{EA06E9C9-A26F-4DFB-9A64-7D1070E09DDC}" dt="2019-05-17T15:36:36.765" v="103" actId="20577"/>
        <pc:sldMkLst>
          <pc:docMk/>
          <pc:sldMk cId="2027499149" sldId="271"/>
        </pc:sldMkLst>
        <pc:spChg chg="mod">
          <ac:chgData name="Seifer, Ronald" userId="2b8a1857-eda2-412e-aa74-3e0ace282ce4" providerId="ADAL" clId="{EA06E9C9-A26F-4DFB-9A64-7D1070E09DDC}" dt="2019-05-17T15:36:36.765" v="103" actId="20577"/>
          <ac:spMkLst>
            <pc:docMk/>
            <pc:sldMk cId="2027499149" sldId="271"/>
            <ac:spMk id="3" creationId="{5BC5CABF-E949-43D6-B0F1-D28135209D48}"/>
          </ac:spMkLst>
        </pc:spChg>
      </pc:sldChg>
      <pc:sldChg chg="modSp modAnim">
        <pc:chgData name="Seifer, Ronald" userId="2b8a1857-eda2-412e-aa74-3e0ace282ce4" providerId="ADAL" clId="{EA06E9C9-A26F-4DFB-9A64-7D1070E09DDC}" dt="2019-05-17T15:42:28.428" v="351" actId="20577"/>
        <pc:sldMkLst>
          <pc:docMk/>
          <pc:sldMk cId="2417307086" sldId="272"/>
        </pc:sldMkLst>
        <pc:spChg chg="mod">
          <ac:chgData name="Seifer, Ronald" userId="2b8a1857-eda2-412e-aa74-3e0ace282ce4" providerId="ADAL" clId="{EA06E9C9-A26F-4DFB-9A64-7D1070E09DDC}" dt="2019-05-17T15:42:28.428" v="351" actId="20577"/>
          <ac:spMkLst>
            <pc:docMk/>
            <pc:sldMk cId="2417307086" sldId="272"/>
            <ac:spMk id="3" creationId="{5BC5CABF-E949-43D6-B0F1-D28135209D48}"/>
          </ac:spMkLst>
        </pc:spChg>
      </pc:sldChg>
      <pc:sldChg chg="modSp modAnim">
        <pc:chgData name="Seifer, Ronald" userId="2b8a1857-eda2-412e-aa74-3e0ace282ce4" providerId="ADAL" clId="{EA06E9C9-A26F-4DFB-9A64-7D1070E09DDC}" dt="2019-05-17T15:46:29.281" v="659" actId="20577"/>
        <pc:sldMkLst>
          <pc:docMk/>
          <pc:sldMk cId="1825696300" sldId="273"/>
        </pc:sldMkLst>
        <pc:spChg chg="mod">
          <ac:chgData name="Seifer, Ronald" userId="2b8a1857-eda2-412e-aa74-3e0ace282ce4" providerId="ADAL" clId="{EA06E9C9-A26F-4DFB-9A64-7D1070E09DDC}" dt="2019-05-17T15:46:29.281" v="659" actId="20577"/>
          <ac:spMkLst>
            <pc:docMk/>
            <pc:sldMk cId="1825696300" sldId="273"/>
            <ac:spMk id="3" creationId="{5BC5CABF-E949-43D6-B0F1-D28135209D48}"/>
          </ac:spMkLst>
        </pc:spChg>
      </pc:sldChg>
      <pc:sldChg chg="modSp modAnim">
        <pc:chgData name="Seifer, Ronald" userId="2b8a1857-eda2-412e-aa74-3e0ace282ce4" providerId="ADAL" clId="{EA06E9C9-A26F-4DFB-9A64-7D1070E09DDC}" dt="2019-05-17T15:48:52.813" v="799" actId="20577"/>
        <pc:sldMkLst>
          <pc:docMk/>
          <pc:sldMk cId="1090416651" sldId="274"/>
        </pc:sldMkLst>
        <pc:spChg chg="mod">
          <ac:chgData name="Seifer, Ronald" userId="2b8a1857-eda2-412e-aa74-3e0ace282ce4" providerId="ADAL" clId="{EA06E9C9-A26F-4DFB-9A64-7D1070E09DDC}" dt="2019-05-17T15:48:52.813" v="799" actId="20577"/>
          <ac:spMkLst>
            <pc:docMk/>
            <pc:sldMk cId="1090416651" sldId="274"/>
            <ac:spMk id="3" creationId="{5BC5CABF-E949-43D6-B0F1-D28135209D48}"/>
          </ac:spMkLst>
        </pc:spChg>
      </pc:sldChg>
      <pc:sldChg chg="modSp modAnim">
        <pc:chgData name="Seifer, Ronald" userId="2b8a1857-eda2-412e-aa74-3e0ace282ce4" providerId="ADAL" clId="{EA06E9C9-A26F-4DFB-9A64-7D1070E09DDC}" dt="2019-05-17T15:55:08.068" v="1130" actId="20577"/>
        <pc:sldMkLst>
          <pc:docMk/>
          <pc:sldMk cId="3296856074" sldId="276"/>
        </pc:sldMkLst>
        <pc:spChg chg="mod">
          <ac:chgData name="Seifer, Ronald" userId="2b8a1857-eda2-412e-aa74-3e0ace282ce4" providerId="ADAL" clId="{EA06E9C9-A26F-4DFB-9A64-7D1070E09DDC}" dt="2019-05-17T15:52:18.049" v="849"/>
          <ac:spMkLst>
            <pc:docMk/>
            <pc:sldMk cId="3296856074" sldId="276"/>
            <ac:spMk id="2" creationId="{4A47678F-3208-43E5-A09B-E0A318DF732D}"/>
          </ac:spMkLst>
        </pc:spChg>
        <pc:spChg chg="mod">
          <ac:chgData name="Seifer, Ronald" userId="2b8a1857-eda2-412e-aa74-3e0ace282ce4" providerId="ADAL" clId="{EA06E9C9-A26F-4DFB-9A64-7D1070E09DDC}" dt="2019-05-17T15:55:08.068" v="1130" actId="20577"/>
          <ac:spMkLst>
            <pc:docMk/>
            <pc:sldMk cId="3296856074" sldId="276"/>
            <ac:spMk id="3" creationId="{5BC5CABF-E949-43D6-B0F1-D28135209D48}"/>
          </ac:spMkLst>
        </pc:spChg>
      </pc:sldChg>
      <pc:sldChg chg="modSp">
        <pc:chgData name="Seifer, Ronald" userId="2b8a1857-eda2-412e-aa74-3e0ace282ce4" providerId="ADAL" clId="{EA06E9C9-A26F-4DFB-9A64-7D1070E09DDC}" dt="2019-05-17T15:55:20.289" v="1131"/>
        <pc:sldMkLst>
          <pc:docMk/>
          <pc:sldMk cId="3971195272" sldId="277"/>
        </pc:sldMkLst>
        <pc:spChg chg="mod">
          <ac:chgData name="Seifer, Ronald" userId="2b8a1857-eda2-412e-aa74-3e0ace282ce4" providerId="ADAL" clId="{EA06E9C9-A26F-4DFB-9A64-7D1070E09DDC}" dt="2019-05-17T15:55:20.289" v="1131"/>
          <ac:spMkLst>
            <pc:docMk/>
            <pc:sldMk cId="3971195272" sldId="277"/>
            <ac:spMk id="2" creationId="{4A47678F-3208-43E5-A09B-E0A318DF732D}"/>
          </ac:spMkLst>
        </pc:spChg>
      </pc:sldChg>
      <pc:sldChg chg="add del">
        <pc:chgData name="Seifer, Ronald" userId="2b8a1857-eda2-412e-aa74-3e0ace282ce4" providerId="ADAL" clId="{EA06E9C9-A26F-4DFB-9A64-7D1070E09DDC}" dt="2019-05-29T13:04:01.045" v="1198" actId="2696"/>
        <pc:sldMkLst>
          <pc:docMk/>
          <pc:sldMk cId="3175919662" sldId="278"/>
        </pc:sldMkLst>
      </pc:sldChg>
      <pc:sldChg chg="add del">
        <pc:chgData name="Seifer, Ronald" userId="2b8a1857-eda2-412e-aa74-3e0ace282ce4" providerId="ADAL" clId="{EA06E9C9-A26F-4DFB-9A64-7D1070E09DDC}" dt="2019-05-29T13:04:01.055" v="1199" actId="2696"/>
        <pc:sldMkLst>
          <pc:docMk/>
          <pc:sldMk cId="321933332" sldId="279"/>
        </pc:sldMkLst>
      </pc:sldChg>
      <pc:sldChg chg="add del">
        <pc:chgData name="Seifer, Ronald" userId="2b8a1857-eda2-412e-aa74-3e0ace282ce4" providerId="ADAL" clId="{EA06E9C9-A26F-4DFB-9A64-7D1070E09DDC}" dt="2019-05-29T13:04:01.067" v="1200" actId="2696"/>
        <pc:sldMkLst>
          <pc:docMk/>
          <pc:sldMk cId="3899075690" sldId="280"/>
        </pc:sldMkLst>
      </pc:sldChg>
      <pc:sldChg chg="add del">
        <pc:chgData name="Seifer, Ronald" userId="2b8a1857-eda2-412e-aa74-3e0ace282ce4" providerId="ADAL" clId="{EA06E9C9-A26F-4DFB-9A64-7D1070E09DDC}" dt="2019-05-29T13:04:01.083" v="1201" actId="2696"/>
        <pc:sldMkLst>
          <pc:docMk/>
          <pc:sldMk cId="1658345406" sldId="281"/>
        </pc:sldMkLst>
      </pc:sldChg>
      <pc:sldChg chg="add del">
        <pc:chgData name="Seifer, Ronald" userId="2b8a1857-eda2-412e-aa74-3e0ace282ce4" providerId="ADAL" clId="{EA06E9C9-A26F-4DFB-9A64-7D1070E09DDC}" dt="2019-05-29T13:04:01.099" v="1202" actId="2696"/>
        <pc:sldMkLst>
          <pc:docMk/>
          <pc:sldMk cId="2994429119" sldId="282"/>
        </pc:sldMkLst>
      </pc:sldChg>
      <pc:sldChg chg="modSp modAnim">
        <pc:chgData name="Seifer, Ronald" userId="2b8a1857-eda2-412e-aa74-3e0ace282ce4" providerId="ADAL" clId="{EA06E9C9-A26F-4DFB-9A64-7D1070E09DDC}" dt="2019-05-29T13:04:49.324" v="1224" actId="1035"/>
        <pc:sldMkLst>
          <pc:docMk/>
          <pc:sldMk cId="481739960" sldId="283"/>
        </pc:sldMkLst>
        <pc:spChg chg="mod">
          <ac:chgData name="Seifer, Ronald" userId="2b8a1857-eda2-412e-aa74-3e0ace282ce4" providerId="ADAL" clId="{EA06E9C9-A26F-4DFB-9A64-7D1070E09DDC}" dt="2019-05-29T13:04:49.324" v="1224" actId="1035"/>
          <ac:spMkLst>
            <pc:docMk/>
            <pc:sldMk cId="481739960" sldId="283"/>
            <ac:spMk id="3" creationId="{5BC5CABF-E949-43D6-B0F1-D28135209D48}"/>
          </ac:spMkLst>
        </pc:spChg>
      </pc:sldChg>
    </pc:docChg>
  </pc:docChgLst>
  <pc:docChgLst>
    <pc:chgData name="Ronald Seifer" userId="2b8a1857-eda2-412e-aa74-3e0ace282ce4" providerId="ADAL" clId="{68F42241-D72B-43AA-B168-CAF48339BD3B}"/>
    <pc:docChg chg="undo addSld delSld modSld">
      <pc:chgData name="Ronald Seifer" userId="2b8a1857-eda2-412e-aa74-3e0ace282ce4" providerId="ADAL" clId="{68F42241-D72B-43AA-B168-CAF48339BD3B}" dt="2019-05-27T18:47:38.196" v="595" actId="1035"/>
      <pc:docMkLst>
        <pc:docMk/>
      </pc:docMkLst>
      <pc:sldChg chg="modSp">
        <pc:chgData name="Ronald Seifer" userId="2b8a1857-eda2-412e-aa74-3e0ace282ce4" providerId="ADAL" clId="{68F42241-D72B-43AA-B168-CAF48339BD3B}" dt="2019-05-27T18:47:38.196" v="595" actId="1035"/>
        <pc:sldMkLst>
          <pc:docMk/>
          <pc:sldMk cId="1248198119" sldId="256"/>
        </pc:sldMkLst>
        <pc:spChg chg="mod">
          <ac:chgData name="Ronald Seifer" userId="2b8a1857-eda2-412e-aa74-3e0ace282ce4" providerId="ADAL" clId="{68F42241-D72B-43AA-B168-CAF48339BD3B}" dt="2019-05-27T18:47:38.196" v="595" actId="1035"/>
          <ac:spMkLst>
            <pc:docMk/>
            <pc:sldMk cId="1248198119" sldId="256"/>
            <ac:spMk id="2" creationId="{C636CCAE-CF85-42BB-BE2E-C6FFAA207FFD}"/>
          </ac:spMkLst>
        </pc:spChg>
        <pc:spChg chg="mod">
          <ac:chgData name="Ronald Seifer" userId="2b8a1857-eda2-412e-aa74-3e0ace282ce4" providerId="ADAL" clId="{68F42241-D72B-43AA-B168-CAF48339BD3B}" dt="2019-05-27T18:47:03.824" v="550"/>
          <ac:spMkLst>
            <pc:docMk/>
            <pc:sldMk cId="1248198119" sldId="256"/>
            <ac:spMk id="3" creationId="{8AB69F24-AE0F-4A74-80C1-D75678EC0E71}"/>
          </ac:spMkLst>
        </pc:spChg>
      </pc:sldChg>
      <pc:sldChg chg="modSp add modAnim">
        <pc:chgData name="Ronald Seifer" userId="2b8a1857-eda2-412e-aa74-3e0ace282ce4" providerId="ADAL" clId="{68F42241-D72B-43AA-B168-CAF48339BD3B}" dt="2019-05-27T18:42:32.768" v="199" actId="20577"/>
        <pc:sldMkLst>
          <pc:docMk/>
          <pc:sldMk cId="481739960" sldId="283"/>
        </pc:sldMkLst>
        <pc:spChg chg="mod">
          <ac:chgData name="Ronald Seifer" userId="2b8a1857-eda2-412e-aa74-3e0ace282ce4" providerId="ADAL" clId="{68F42241-D72B-43AA-B168-CAF48339BD3B}" dt="2019-05-27T18:40:55.019" v="30" actId="20577"/>
          <ac:spMkLst>
            <pc:docMk/>
            <pc:sldMk cId="481739960" sldId="283"/>
            <ac:spMk id="2" creationId="{4A47678F-3208-43E5-A09B-E0A318DF732D}"/>
          </ac:spMkLst>
        </pc:spChg>
        <pc:spChg chg="mod">
          <ac:chgData name="Ronald Seifer" userId="2b8a1857-eda2-412e-aa74-3e0ace282ce4" providerId="ADAL" clId="{68F42241-D72B-43AA-B168-CAF48339BD3B}" dt="2019-05-27T18:42:32.768" v="199" actId="20577"/>
          <ac:spMkLst>
            <pc:docMk/>
            <pc:sldMk cId="481739960" sldId="283"/>
            <ac:spMk id="3" creationId="{5BC5CABF-E949-43D6-B0F1-D28135209D48}"/>
          </ac:spMkLst>
        </pc:spChg>
      </pc:sldChg>
      <pc:sldChg chg="modSp add del modAnim">
        <pc:chgData name="Ronald Seifer" userId="2b8a1857-eda2-412e-aa74-3e0ace282ce4" providerId="ADAL" clId="{68F42241-D72B-43AA-B168-CAF48339BD3B}" dt="2019-05-27T18:45:05.304" v="429" actId="20577"/>
        <pc:sldMkLst>
          <pc:docMk/>
          <pc:sldMk cId="667831107" sldId="284"/>
        </pc:sldMkLst>
        <pc:spChg chg="mod">
          <ac:chgData name="Ronald Seifer" userId="2b8a1857-eda2-412e-aa74-3e0ace282ce4" providerId="ADAL" clId="{68F42241-D72B-43AA-B168-CAF48339BD3B}" dt="2019-05-27T18:42:51.632" v="208" actId="20577"/>
          <ac:spMkLst>
            <pc:docMk/>
            <pc:sldMk cId="667831107" sldId="284"/>
            <ac:spMk id="2" creationId="{4A47678F-3208-43E5-A09B-E0A318DF732D}"/>
          </ac:spMkLst>
        </pc:spChg>
        <pc:spChg chg="mod">
          <ac:chgData name="Ronald Seifer" userId="2b8a1857-eda2-412e-aa74-3e0ace282ce4" providerId="ADAL" clId="{68F42241-D72B-43AA-B168-CAF48339BD3B}" dt="2019-05-27T18:45:05.304" v="429" actId="20577"/>
          <ac:spMkLst>
            <pc:docMk/>
            <pc:sldMk cId="667831107" sldId="284"/>
            <ac:spMk id="3" creationId="{5BC5CABF-E949-43D6-B0F1-D28135209D48}"/>
          </ac:spMkLst>
        </pc:spChg>
      </pc:sldChg>
    </pc:docChg>
  </pc:docChgLst>
  <pc:docChgLst>
    <pc:chgData name="Seifer, Ronald" userId="2b8a1857-eda2-412e-aa74-3e0ace282ce4" providerId="ADAL" clId="{68F42241-D72B-43AA-B168-CAF48339BD3B}"/>
    <pc:docChg chg="modSld">
      <pc:chgData name="Seifer, Ronald" userId="2b8a1857-eda2-412e-aa74-3e0ace282ce4" providerId="ADAL" clId="{68F42241-D72B-43AA-B168-CAF48339BD3B}" dt="2019-05-19T19:48:18.544" v="218"/>
      <pc:docMkLst>
        <pc:docMk/>
      </pc:docMkLst>
      <pc:sldChg chg="modSp">
        <pc:chgData name="Seifer, Ronald" userId="2b8a1857-eda2-412e-aa74-3e0ace282ce4" providerId="ADAL" clId="{68F42241-D72B-43AA-B168-CAF48339BD3B}" dt="2019-05-19T19:39:53.994" v="1" actId="20577"/>
        <pc:sldMkLst>
          <pc:docMk/>
          <pc:sldMk cId="3296856074" sldId="276"/>
        </pc:sldMkLst>
        <pc:spChg chg="mod">
          <ac:chgData name="Seifer, Ronald" userId="2b8a1857-eda2-412e-aa74-3e0ace282ce4" providerId="ADAL" clId="{68F42241-D72B-43AA-B168-CAF48339BD3B}" dt="2019-05-19T19:39:53.994" v="1" actId="20577"/>
          <ac:spMkLst>
            <pc:docMk/>
            <pc:sldMk cId="3296856074" sldId="276"/>
            <ac:spMk id="2" creationId="{4A47678F-3208-43E5-A09B-E0A318DF732D}"/>
          </ac:spMkLst>
        </pc:spChg>
      </pc:sldChg>
      <pc:sldChg chg="modSp modAnim">
        <pc:chgData name="Seifer, Ronald" userId="2b8a1857-eda2-412e-aa74-3e0ace282ce4" providerId="ADAL" clId="{68F42241-D72B-43AA-B168-CAF48339BD3B}" dt="2019-05-19T19:48:18.544" v="218"/>
        <pc:sldMkLst>
          <pc:docMk/>
          <pc:sldMk cId="3971195272" sldId="277"/>
        </pc:sldMkLst>
        <pc:spChg chg="mod">
          <ac:chgData name="Seifer, Ronald" userId="2b8a1857-eda2-412e-aa74-3e0ace282ce4" providerId="ADAL" clId="{68F42241-D72B-43AA-B168-CAF48339BD3B}" dt="2019-05-19T19:39:49.637" v="0" actId="20577"/>
          <ac:spMkLst>
            <pc:docMk/>
            <pc:sldMk cId="3971195272" sldId="277"/>
            <ac:spMk id="2" creationId="{4A47678F-3208-43E5-A09B-E0A318DF732D}"/>
          </ac:spMkLst>
        </pc:spChg>
        <pc:spChg chg="mod">
          <ac:chgData name="Seifer, Ronald" userId="2b8a1857-eda2-412e-aa74-3e0ace282ce4" providerId="ADAL" clId="{68F42241-D72B-43AA-B168-CAF48339BD3B}" dt="2019-05-19T19:48:18.544" v="218"/>
          <ac:spMkLst>
            <pc:docMk/>
            <pc:sldMk cId="3971195272" sldId="277"/>
            <ac:spMk id="3" creationId="{5BC5CABF-E949-43D6-B0F1-D28135209D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55" name="Group 915">
            <a:extLst>
              <a:ext uri="{FF2B5EF4-FFF2-40B4-BE49-F238E27FC236}">
                <a16:creationId xmlns:a16="http://schemas.microsoft.com/office/drawing/2014/main" id="{E2C901F5-6DC5-4719-9DD9-6F44ECEDEE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6754" name="Group 914">
              <a:extLst>
                <a:ext uri="{FF2B5EF4-FFF2-40B4-BE49-F238E27FC236}">
                  <a16:creationId xmlns:a16="http://schemas.microsoft.com/office/drawing/2014/main" id="{B850387D-C27F-49EA-B0E7-5DDAD139BFC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5842" name="Rectangle 2">
                <a:extLst>
                  <a:ext uri="{FF2B5EF4-FFF2-40B4-BE49-F238E27FC236}">
                    <a16:creationId xmlns:a16="http://schemas.microsoft.com/office/drawing/2014/main" id="{31F1E7D5-CBDC-40A8-BDF8-65EBD5FF361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4" name="Rectangle 4" descr="Cacback">
                <a:extLst>
                  <a:ext uri="{FF2B5EF4-FFF2-40B4-BE49-F238E27FC236}">
                    <a16:creationId xmlns:a16="http://schemas.microsoft.com/office/drawing/2014/main" id="{DE5D3A52-291F-477F-B3CC-B787B856DC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744" name="Rectangle 904">
              <a:extLst>
                <a:ext uri="{FF2B5EF4-FFF2-40B4-BE49-F238E27FC236}">
                  <a16:creationId xmlns:a16="http://schemas.microsoft.com/office/drawing/2014/main" id="{DBBFD90F-F318-4D6A-A12C-55F3CFBB42B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752" name="Group 912">
            <a:extLst>
              <a:ext uri="{FF2B5EF4-FFF2-40B4-BE49-F238E27FC236}">
                <a16:creationId xmlns:a16="http://schemas.microsoft.com/office/drawing/2014/main" id="{48E42570-91F1-43CC-A994-CE55898B1668}"/>
              </a:ext>
            </a:extLst>
          </p:cNvPr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36732" name="Freeform 892">
              <a:extLst>
                <a:ext uri="{FF2B5EF4-FFF2-40B4-BE49-F238E27FC236}">
                  <a16:creationId xmlns:a16="http://schemas.microsoft.com/office/drawing/2014/main" id="{8FE024BC-2BEA-4EE5-9CB6-B5688391C47B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3" name="Freeform 893">
              <a:extLst>
                <a:ext uri="{FF2B5EF4-FFF2-40B4-BE49-F238E27FC236}">
                  <a16:creationId xmlns:a16="http://schemas.microsoft.com/office/drawing/2014/main" id="{1DB3A1FB-F57A-4494-9C44-D7A17FDC3EEF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734" name="Group 894">
              <a:extLst>
                <a:ext uri="{FF2B5EF4-FFF2-40B4-BE49-F238E27FC236}">
                  <a16:creationId xmlns:a16="http://schemas.microsoft.com/office/drawing/2014/main" id="{EC874503-73B8-4FA1-821E-1D0EDF1D40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36735" name="Oval 895">
                <a:extLst>
                  <a:ext uri="{FF2B5EF4-FFF2-40B4-BE49-F238E27FC236}">
                    <a16:creationId xmlns:a16="http://schemas.microsoft.com/office/drawing/2014/main" id="{BE49DD85-2C02-47D8-87C5-8A566FEEB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6" name="Oval 896">
                <a:extLst>
                  <a:ext uri="{FF2B5EF4-FFF2-40B4-BE49-F238E27FC236}">
                    <a16:creationId xmlns:a16="http://schemas.microsoft.com/office/drawing/2014/main" id="{95488CB4-E389-4907-82DB-5FBF796E4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7" name="Oval 897">
                <a:extLst>
                  <a:ext uri="{FF2B5EF4-FFF2-40B4-BE49-F238E27FC236}">
                    <a16:creationId xmlns:a16="http://schemas.microsoft.com/office/drawing/2014/main" id="{0F526A10-439C-4CCF-9B70-9B943CC71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8" name="Oval 898">
                <a:extLst>
                  <a:ext uri="{FF2B5EF4-FFF2-40B4-BE49-F238E27FC236}">
                    <a16:creationId xmlns:a16="http://schemas.microsoft.com/office/drawing/2014/main" id="{EF5C3772-0E28-4AD7-8179-86DB9CBD4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9" name="Oval 899">
                <a:extLst>
                  <a:ext uri="{FF2B5EF4-FFF2-40B4-BE49-F238E27FC236}">
                    <a16:creationId xmlns:a16="http://schemas.microsoft.com/office/drawing/2014/main" id="{B2F3DD49-C346-4B11-8C60-66C4DBB4C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0" name="Oval 900">
                <a:extLst>
                  <a:ext uri="{FF2B5EF4-FFF2-40B4-BE49-F238E27FC236}">
                    <a16:creationId xmlns:a16="http://schemas.microsoft.com/office/drawing/2014/main" id="{2B802730-E6E0-49D0-9DE3-07D7E644B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1" name="Oval 901">
                <a:extLst>
                  <a:ext uri="{FF2B5EF4-FFF2-40B4-BE49-F238E27FC236}">
                    <a16:creationId xmlns:a16="http://schemas.microsoft.com/office/drawing/2014/main" id="{9FF71B9F-8DF1-42D2-8596-15FA524D6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2" name="Oval 902">
                <a:extLst>
                  <a:ext uri="{FF2B5EF4-FFF2-40B4-BE49-F238E27FC236}">
                    <a16:creationId xmlns:a16="http://schemas.microsoft.com/office/drawing/2014/main" id="{73050E42-ED81-4528-8499-38D6D33C9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3" name="Oval 903">
                <a:extLst>
                  <a:ext uri="{FF2B5EF4-FFF2-40B4-BE49-F238E27FC236}">
                    <a16:creationId xmlns:a16="http://schemas.microsoft.com/office/drawing/2014/main" id="{E1264ECD-8BFA-4284-8129-4FA02A794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45" name="Rectangle 905">
            <a:extLst>
              <a:ext uri="{FF2B5EF4-FFF2-40B4-BE49-F238E27FC236}">
                <a16:creationId xmlns:a16="http://schemas.microsoft.com/office/drawing/2014/main" id="{E7F9B4D8-73A1-4B2E-9CA5-B214FC4B94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6746" name="Rectangle 906">
            <a:extLst>
              <a:ext uri="{FF2B5EF4-FFF2-40B4-BE49-F238E27FC236}">
                <a16:creationId xmlns:a16="http://schemas.microsoft.com/office/drawing/2014/main" id="{0B9D6DEF-EA66-418B-95BB-8EE49AA4A8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6747" name="Rectangle 907">
            <a:extLst>
              <a:ext uri="{FF2B5EF4-FFF2-40B4-BE49-F238E27FC236}">
                <a16:creationId xmlns:a16="http://schemas.microsoft.com/office/drawing/2014/main" id="{C3B8562F-6D58-4B20-AFD6-F0B491D1D7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748" name="Rectangle 908">
            <a:extLst>
              <a:ext uri="{FF2B5EF4-FFF2-40B4-BE49-F238E27FC236}">
                <a16:creationId xmlns:a16="http://schemas.microsoft.com/office/drawing/2014/main" id="{E8EE726F-EBC8-40BF-8025-B839B157EE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749" name="Rectangle 909">
            <a:extLst>
              <a:ext uri="{FF2B5EF4-FFF2-40B4-BE49-F238E27FC236}">
                <a16:creationId xmlns:a16="http://schemas.microsoft.com/office/drawing/2014/main" id="{F8C64FBF-0871-40F5-A343-86E0153A31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5A1F25-FA48-4CBC-8E0B-2D0BDCF80A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2F0F-07D7-4FDD-BD0A-21EE61C5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1F895-2CE2-4DDD-803F-3C10278F1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C6513-5E1C-44B2-969B-BA9EE719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15C4D-E136-4B40-B587-CB00CD51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7083-1A49-4C80-A83A-F01DB95E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56F64-ED9F-433E-8413-46B6EDFF3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1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943A9-AF13-403D-8739-51964D786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4C37D-A0A6-4009-8574-619B03159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0E767-B14D-430C-A40A-CC881956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694B4-79C8-4B21-BE61-C0F056AF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AB2A-EE1D-4228-9172-7FF11765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B2531-B6BB-4175-9281-9303DB5AB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6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40C0-7FD0-4CC4-B41E-ED1CED99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B839-9052-4B63-82D6-CA0FF0EA4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86E3E-334B-474A-B617-916B6F52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EAB47-4D42-44F1-8CEF-4AA18E05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CCCC-9028-43DF-9DC6-A538AFE6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64DAA-6F11-4383-AB28-52AADB2C8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72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792C-936D-4945-8468-65DF7155F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626F1-C6D0-44A4-AA82-DEFB7259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1A93F-6FEB-4AE3-B643-56A137E6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0B268-89D4-4D94-8213-A9042A47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C9B74-F3B2-4935-85F8-0C8A5919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4D2C4-1B61-45E1-ACE4-30ED66D93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4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FED13-2532-4B87-8DB2-DFBA9AA0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FC1B-5996-4EEE-ADF6-AB3FA4762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5F721-F456-4CB1-836F-879722D5D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32EF2-773D-4290-979E-238D9216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96345-841F-4D5F-B633-D1026D55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C6C78-6124-4F8B-ABDC-B41D0330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A9CA6-B769-4367-9D80-F0AA72D18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4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74FC2-3009-4A45-B30C-6C4B1446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0E41E-4722-4436-8C90-492907892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05E30-D807-4BA1-AE43-51D8354D6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D91D6-2E4D-4103-94EF-4821F28DD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728AD-CC61-4B4D-BFFA-FCBB1E276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34CFEC-FCB4-4A89-96B3-80DDE14F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B2C7E-300A-4300-92FE-AAA4C46A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F99F9-74AC-4322-A101-2EF31223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C583-637D-4686-BBC9-B02E3A325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7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CBFF-84A2-48EB-A160-BDDB6852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2892C-4568-41FD-B2E9-13E12DB7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91944-FD59-4A50-B8A1-1A33CDD1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7E295-E1FB-4087-9C86-1C303F81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D0F26-14EE-401F-BDD4-F1D529BE6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7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38D16-838B-4509-ADA5-B9737CCF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F3C4D-7601-491D-BEE5-02761753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0EECA-7A8D-4A82-9270-670C142F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E967C-EEA3-4C7D-BA0F-77A3752C0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7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04FF-9A82-47A7-95B4-0E221985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EC617-3D92-41D4-BB13-D351BD04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682B8-4C18-46F3-82C8-5474B073E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3D279-8FE2-4E4F-80DE-36A3DA56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62D24-CE4A-4107-9161-A89D8489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15971-1021-41F8-B369-5787C6F1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53B58-FDF3-4BA2-A8B4-E8A05BF4F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11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66BC-4E6A-49CE-9715-BDFE04F7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AF0EB-FA6E-40CB-95E1-F19ED944C3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8212E-6420-4741-A12D-EDDBCA4C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48862-BC81-4EB4-9941-799D7631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8AB94-4B18-4B7C-9E85-0A5EBC29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22D07-7267-41AC-88FD-6E55B538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ABA19-2F0D-4D1D-B7E5-900C4A0E2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1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4" name="Group 916">
            <a:extLst>
              <a:ext uri="{FF2B5EF4-FFF2-40B4-BE49-F238E27FC236}">
                <a16:creationId xmlns:a16="http://schemas.microsoft.com/office/drawing/2014/main" id="{0E5C66A6-4886-4092-9FDC-045E4F2E590F}"/>
              </a:ext>
            </a:extLst>
          </p:cNvPr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>
              <a:extLst>
                <a:ext uri="{FF2B5EF4-FFF2-40B4-BE49-F238E27FC236}">
                  <a16:creationId xmlns:a16="http://schemas.microsoft.com/office/drawing/2014/main" id="{5E85A19A-1865-4224-84B7-C009A4087C2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 descr="Cacback">
              <a:extLst>
                <a:ext uri="{FF2B5EF4-FFF2-40B4-BE49-F238E27FC236}">
                  <a16:creationId xmlns:a16="http://schemas.microsoft.com/office/drawing/2014/main" id="{BC398D9B-8285-4FA8-A8A6-7F125E3D2A5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443" name="Group 915">
              <a:extLst>
                <a:ext uri="{FF2B5EF4-FFF2-40B4-BE49-F238E27FC236}">
                  <a16:creationId xmlns:a16="http://schemas.microsoft.com/office/drawing/2014/main" id="{AFFADB91-D99E-401B-BA77-F731E95AEB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>
                <a:extLst>
                  <a:ext uri="{FF2B5EF4-FFF2-40B4-BE49-F238E27FC236}">
                    <a16:creationId xmlns:a16="http://schemas.microsoft.com/office/drawing/2014/main" id="{06DA654C-02E7-422F-856F-DB944F15AD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1" name="Freeform 893">
                <a:extLst>
                  <a:ext uri="{FF2B5EF4-FFF2-40B4-BE49-F238E27FC236}">
                    <a16:creationId xmlns:a16="http://schemas.microsoft.com/office/drawing/2014/main" id="{BBE9A600-CDB8-4035-9AB1-E80815D1CA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422" name="Group 894">
                <a:extLst>
                  <a:ext uri="{FF2B5EF4-FFF2-40B4-BE49-F238E27FC236}">
                    <a16:creationId xmlns:a16="http://schemas.microsoft.com/office/drawing/2014/main" id="{3B3FC5F0-1505-4E0C-BD44-6E7118BA6DA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>
                  <a:extLst>
                    <a:ext uri="{FF2B5EF4-FFF2-40B4-BE49-F238E27FC236}">
                      <a16:creationId xmlns:a16="http://schemas.microsoft.com/office/drawing/2014/main" id="{6332DF96-A838-4BC0-8F28-8D24A8E465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4" name="Oval 896">
                  <a:extLst>
                    <a:ext uri="{FF2B5EF4-FFF2-40B4-BE49-F238E27FC236}">
                      <a16:creationId xmlns:a16="http://schemas.microsoft.com/office/drawing/2014/main" id="{2058D76E-A119-4DDA-9DB3-173FAB32E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5" name="Oval 897">
                  <a:extLst>
                    <a:ext uri="{FF2B5EF4-FFF2-40B4-BE49-F238E27FC236}">
                      <a16:creationId xmlns:a16="http://schemas.microsoft.com/office/drawing/2014/main" id="{0DBA0C32-E1CC-4236-9D63-7D9E919F7F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6" name="Oval 898">
                  <a:extLst>
                    <a:ext uri="{FF2B5EF4-FFF2-40B4-BE49-F238E27FC236}">
                      <a16:creationId xmlns:a16="http://schemas.microsoft.com/office/drawing/2014/main" id="{E1FD3739-A0A2-4122-90DF-1A6D2FDCA8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7" name="Oval 899">
                  <a:extLst>
                    <a:ext uri="{FF2B5EF4-FFF2-40B4-BE49-F238E27FC236}">
                      <a16:creationId xmlns:a16="http://schemas.microsoft.com/office/drawing/2014/main" id="{96695DFD-FC9B-40A0-8618-6B71A401E5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8" name="Oval 900">
                  <a:extLst>
                    <a:ext uri="{FF2B5EF4-FFF2-40B4-BE49-F238E27FC236}">
                      <a16:creationId xmlns:a16="http://schemas.microsoft.com/office/drawing/2014/main" id="{A3E68DCF-EBEC-4315-9ADD-1AB203B1D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9" name="Oval 901">
                  <a:extLst>
                    <a:ext uri="{FF2B5EF4-FFF2-40B4-BE49-F238E27FC236}">
                      <a16:creationId xmlns:a16="http://schemas.microsoft.com/office/drawing/2014/main" id="{F56D17E3-2F0C-4664-B1A3-E2EA883A2E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0" name="Oval 902">
                  <a:extLst>
                    <a:ext uri="{FF2B5EF4-FFF2-40B4-BE49-F238E27FC236}">
                      <a16:creationId xmlns:a16="http://schemas.microsoft.com/office/drawing/2014/main" id="{992F5CD8-C2AB-40F1-83AC-6349CD3A02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1" name="Oval 903">
                  <a:extLst>
                    <a:ext uri="{FF2B5EF4-FFF2-40B4-BE49-F238E27FC236}">
                      <a16:creationId xmlns:a16="http://schemas.microsoft.com/office/drawing/2014/main" id="{B7B98420-C954-4FA3-AEB0-B45963AE4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432" name="Rectangle 904">
              <a:extLst>
                <a:ext uri="{FF2B5EF4-FFF2-40B4-BE49-F238E27FC236}">
                  <a16:creationId xmlns:a16="http://schemas.microsoft.com/office/drawing/2014/main" id="{D088EC18-F635-4BBA-AA2B-ACC623E34CE5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433" name="Rectangle 905">
            <a:extLst>
              <a:ext uri="{FF2B5EF4-FFF2-40B4-BE49-F238E27FC236}">
                <a16:creationId xmlns:a16="http://schemas.microsoft.com/office/drawing/2014/main" id="{CE17AE67-37EB-4160-9AD3-60777E34B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434" name="Rectangle 906">
            <a:extLst>
              <a:ext uri="{FF2B5EF4-FFF2-40B4-BE49-F238E27FC236}">
                <a16:creationId xmlns:a16="http://schemas.microsoft.com/office/drawing/2014/main" id="{280B55E5-0119-4301-A77D-129AD0DBF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435" name="Rectangle 907">
            <a:extLst>
              <a:ext uri="{FF2B5EF4-FFF2-40B4-BE49-F238E27FC236}">
                <a16:creationId xmlns:a16="http://schemas.microsoft.com/office/drawing/2014/main" id="{24F6CF0D-CE71-44A1-924E-50A48C7446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3436" name="Rectangle 908">
            <a:extLst>
              <a:ext uri="{FF2B5EF4-FFF2-40B4-BE49-F238E27FC236}">
                <a16:creationId xmlns:a16="http://schemas.microsoft.com/office/drawing/2014/main" id="{2D4821A0-42B5-48AC-92B2-67EA121F14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3437" name="Rectangle 909">
            <a:extLst>
              <a:ext uri="{FF2B5EF4-FFF2-40B4-BE49-F238E27FC236}">
                <a16:creationId xmlns:a16="http://schemas.microsoft.com/office/drawing/2014/main" id="{151E32BB-A41C-48F8-8BB7-BA75AD5793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2805187-8373-4F38-9363-4B11449C20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CCAE-CF85-42BB-BE2E-C6FFAA207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058658"/>
            <a:ext cx="7315200" cy="1600200"/>
          </a:xfrm>
        </p:spPr>
        <p:txBody>
          <a:bodyPr/>
          <a:lstStyle/>
          <a:p>
            <a:r>
              <a:rPr lang="en-US" dirty="0"/>
              <a:t>RICAP: Symposium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B69F24-AE0F-4A74-80C1-D75678EC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02597"/>
            <a:ext cx="6400800" cy="2422968"/>
          </a:xfrm>
        </p:spPr>
        <p:txBody>
          <a:bodyPr/>
          <a:lstStyle/>
          <a:p>
            <a:r>
              <a:rPr lang="en-US" dirty="0"/>
              <a:t>Recovery Perspectives – Understanding Behavioral Health Wellness</a:t>
            </a:r>
          </a:p>
          <a:p>
            <a:endParaRPr lang="en-US" dirty="0"/>
          </a:p>
          <a:p>
            <a:r>
              <a:rPr lang="en-US" sz="2000" dirty="0"/>
              <a:t>Ronald Seifer, Ph. D.</a:t>
            </a:r>
          </a:p>
          <a:p>
            <a:r>
              <a:rPr lang="en-US" sz="2000" dirty="0"/>
              <a:t>Bradley Hospital/Brown University</a:t>
            </a:r>
          </a:p>
        </p:txBody>
      </p:sp>
    </p:spTree>
    <p:extLst>
      <p:ext uri="{BB962C8B-B14F-4D97-AF65-F5344CB8AC3E}">
        <p14:creationId xmlns:p14="http://schemas.microsoft.com/office/powerpoint/2010/main" val="124819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283" y="457200"/>
            <a:ext cx="7410229" cy="1143000"/>
          </a:xfrm>
        </p:spPr>
        <p:txBody>
          <a:bodyPr/>
          <a:lstStyle/>
          <a:p>
            <a:r>
              <a:rPr lang="en-US" dirty="0"/>
              <a:t>Developing a Research Agenda:</a:t>
            </a:r>
            <a:br>
              <a:rPr lang="en-US" dirty="0"/>
            </a:br>
            <a:r>
              <a:rPr lang="en-US" dirty="0"/>
              <a:t>How Do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969"/>
            <a:ext cx="7772400" cy="4114800"/>
          </a:xfrm>
        </p:spPr>
        <p:txBody>
          <a:bodyPr/>
          <a:lstStyle/>
          <a:p>
            <a:r>
              <a:rPr lang="en-US" dirty="0"/>
              <a:t>Convene all interested parties</a:t>
            </a:r>
          </a:p>
          <a:p>
            <a:r>
              <a:rPr lang="en-US" dirty="0"/>
              <a:t>Community members (including those affected by substance and mental health issues)</a:t>
            </a:r>
          </a:p>
          <a:p>
            <a:r>
              <a:rPr lang="en-US" dirty="0"/>
              <a:t>Providers</a:t>
            </a:r>
          </a:p>
          <a:p>
            <a:r>
              <a:rPr lang="en-US" dirty="0"/>
              <a:t>Insurers</a:t>
            </a:r>
          </a:p>
          <a:p>
            <a:r>
              <a:rPr lang="en-US" dirty="0"/>
              <a:t>Government</a:t>
            </a:r>
          </a:p>
          <a:p>
            <a:r>
              <a:rPr lang="en-US" dirty="0"/>
              <a:t>Researchers</a:t>
            </a:r>
          </a:p>
          <a:p>
            <a:r>
              <a:rPr lang="en-US" dirty="0"/>
              <a:t>Listen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48173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283" y="457200"/>
            <a:ext cx="7410229" cy="1143000"/>
          </a:xfrm>
        </p:spPr>
        <p:txBody>
          <a:bodyPr/>
          <a:lstStyle/>
          <a:p>
            <a:r>
              <a:rPr lang="en-US" dirty="0"/>
              <a:t>Developing a Research Agenda:</a:t>
            </a:r>
            <a:br>
              <a:rPr lang="en-US" dirty="0"/>
            </a:br>
            <a:r>
              <a:rPr lang="en-US" dirty="0"/>
              <a:t>How Do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an agenda with meaning</a:t>
            </a:r>
          </a:p>
          <a:p>
            <a:r>
              <a:rPr lang="en-US" dirty="0"/>
              <a:t>Work collaboratively</a:t>
            </a:r>
          </a:p>
          <a:p>
            <a:r>
              <a:rPr lang="en-US" dirty="0"/>
              <a:t>To implement the agenda</a:t>
            </a:r>
          </a:p>
          <a:p>
            <a:r>
              <a:rPr lang="en-US" dirty="0"/>
              <a:t>To find resources to support the efforts</a:t>
            </a:r>
          </a:p>
          <a:p>
            <a:r>
              <a:rPr lang="en-US" dirty="0"/>
              <a:t>Always retaining fundamental goal of maximizing individuals’ potential for meaningful lives</a:t>
            </a:r>
          </a:p>
        </p:txBody>
      </p:sp>
    </p:spTree>
    <p:extLst>
      <p:ext uri="{BB962C8B-B14F-4D97-AF65-F5344CB8AC3E}">
        <p14:creationId xmlns:p14="http://schemas.microsoft.com/office/powerpoint/2010/main" val="66783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RICAP: Why Are We Here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Rhode Island Community-Academic Partnership for Public Health</a:t>
            </a:r>
          </a:p>
          <a:p>
            <a:r>
              <a:rPr lang="en-US" dirty="0"/>
              <a:t>Recovery and Wellness</a:t>
            </a:r>
          </a:p>
          <a:p>
            <a:r>
              <a:rPr lang="en-US" dirty="0"/>
              <a:t>Community input and expertise</a:t>
            </a:r>
          </a:p>
          <a:p>
            <a:r>
              <a:rPr lang="en-US" dirty="0"/>
              <a:t>Develop academic/research agenda</a:t>
            </a:r>
          </a:p>
          <a:p>
            <a:r>
              <a:rPr lang="en-US" dirty="0"/>
              <a:t>Get funding to advance these complementary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meanings</a:t>
            </a:r>
          </a:p>
          <a:p>
            <a:r>
              <a:rPr lang="en-US" dirty="0"/>
              <a:t>Individual pathways</a:t>
            </a:r>
          </a:p>
          <a:p>
            <a:r>
              <a:rPr lang="en-US" dirty="0"/>
              <a:t>Assisted</a:t>
            </a:r>
          </a:p>
          <a:p>
            <a:r>
              <a:rPr lang="en-US" dirty="0"/>
              <a:t>Unassisted</a:t>
            </a:r>
          </a:p>
          <a:p>
            <a:r>
              <a:rPr lang="en-US" dirty="0"/>
              <a:t>Do fewer “bad” things</a:t>
            </a:r>
          </a:p>
          <a:p>
            <a:r>
              <a:rPr lang="en-US" dirty="0"/>
              <a:t>Do more “good”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9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meanings</a:t>
            </a:r>
          </a:p>
          <a:p>
            <a:r>
              <a:rPr lang="en-US" dirty="0"/>
              <a:t>Individual pathways</a:t>
            </a:r>
          </a:p>
          <a:p>
            <a:r>
              <a:rPr lang="en-US" dirty="0"/>
              <a:t>Generally about doing “good” things</a:t>
            </a:r>
          </a:p>
          <a:p>
            <a:r>
              <a:rPr lang="en-US" dirty="0"/>
              <a:t>Functional behaviors</a:t>
            </a:r>
          </a:p>
          <a:p>
            <a:r>
              <a:rPr lang="en-US" dirty="0"/>
              <a:t>State of mind</a:t>
            </a:r>
          </a:p>
          <a:p>
            <a:r>
              <a:rPr lang="en-US" dirty="0"/>
              <a:t>Prevention of “bad” things</a:t>
            </a:r>
          </a:p>
        </p:txBody>
      </p:sp>
    </p:spTree>
    <p:extLst>
      <p:ext uri="{BB962C8B-B14F-4D97-AF65-F5344CB8AC3E}">
        <p14:creationId xmlns:p14="http://schemas.microsoft.com/office/powerpoint/2010/main" val="202749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SAMHSA Definition of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[Substance Abuse Mental Health Services Administration]</a:t>
            </a:r>
          </a:p>
          <a:p>
            <a:r>
              <a:rPr lang="en-US" i="1" dirty="0"/>
              <a:t>A process of change through which individuals improve their health and wellness, live a self-directed life, and strive to reach their full potential</a:t>
            </a:r>
          </a:p>
          <a:p>
            <a:r>
              <a:rPr lang="en-US" dirty="0"/>
              <a:t>Health, Home, Purpose, Community</a:t>
            </a:r>
          </a:p>
        </p:txBody>
      </p:sp>
    </p:spTree>
    <p:extLst>
      <p:ext uri="{BB962C8B-B14F-4D97-AF65-F5344CB8AC3E}">
        <p14:creationId xmlns:p14="http://schemas.microsoft.com/office/powerpoint/2010/main" val="24173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SAMHSA Definition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behaviors lead to recovery?</a:t>
            </a:r>
          </a:p>
          <a:p>
            <a:r>
              <a:rPr lang="en-US" dirty="0"/>
              <a:t>What are overlaps regarding substance use problems and mental health problems?</a:t>
            </a:r>
          </a:p>
          <a:p>
            <a:r>
              <a:rPr lang="en-US" dirty="0"/>
              <a:t>Are there differences in the recovery process for different levels of severity?</a:t>
            </a:r>
          </a:p>
          <a:p>
            <a:r>
              <a:rPr lang="en-US" dirty="0"/>
              <a:t>Is the full life course addressed (prevention, treatment, social determinants, etc.)?</a:t>
            </a:r>
          </a:p>
        </p:txBody>
      </p:sp>
    </p:spTree>
    <p:extLst>
      <p:ext uri="{BB962C8B-B14F-4D97-AF65-F5344CB8AC3E}">
        <p14:creationId xmlns:p14="http://schemas.microsoft.com/office/powerpoint/2010/main" val="18256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Language and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illness</a:t>
            </a:r>
          </a:p>
          <a:p>
            <a:r>
              <a:rPr lang="en-US" dirty="0"/>
              <a:t>Substance use disorders</a:t>
            </a:r>
          </a:p>
          <a:p>
            <a:r>
              <a:rPr lang="en-US" dirty="0"/>
              <a:t>Mental health</a:t>
            </a:r>
          </a:p>
          <a:p>
            <a:r>
              <a:rPr lang="en-US" dirty="0"/>
              <a:t>Behavioral health</a:t>
            </a:r>
          </a:p>
          <a:p>
            <a:r>
              <a:rPr lang="en-US" dirty="0"/>
              <a:t>How do these fit into the concepts of recovery and wellness?</a:t>
            </a:r>
          </a:p>
        </p:txBody>
      </p:sp>
    </p:spTree>
    <p:extLst>
      <p:ext uri="{BB962C8B-B14F-4D97-AF65-F5344CB8AC3E}">
        <p14:creationId xmlns:p14="http://schemas.microsoft.com/office/powerpoint/2010/main" val="10904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857" y="457200"/>
            <a:ext cx="7398655" cy="1143000"/>
          </a:xfrm>
        </p:spPr>
        <p:txBody>
          <a:bodyPr/>
          <a:lstStyle/>
          <a:p>
            <a:r>
              <a:rPr lang="en-US" dirty="0"/>
              <a:t>Developing a Research Agenda:</a:t>
            </a:r>
            <a:br>
              <a:rPr lang="en-US" dirty="0"/>
            </a:br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Driven by models of disease and pathology</a:t>
            </a:r>
          </a:p>
          <a:p>
            <a:r>
              <a:rPr lang="en-US" dirty="0"/>
              <a:t>Defining diagnostic entities</a:t>
            </a:r>
          </a:p>
          <a:p>
            <a:r>
              <a:rPr lang="en-US" dirty="0"/>
              <a:t>Animal models (behavior, brain mechanisms, neurotransmitters, experimental manipulations)</a:t>
            </a:r>
          </a:p>
          <a:p>
            <a:r>
              <a:rPr lang="en-US" dirty="0"/>
              <a:t>Observational studies</a:t>
            </a:r>
          </a:p>
          <a:p>
            <a:r>
              <a:rPr lang="en-US" dirty="0"/>
              <a:t>Treatment studies (including randomized trials)</a:t>
            </a:r>
          </a:p>
          <a:p>
            <a:r>
              <a:rPr lang="en-US" dirty="0"/>
              <a:t>Developed largely within academia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78F-3208-43E5-A09B-E0A318DF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283" y="457200"/>
            <a:ext cx="7410229" cy="1143000"/>
          </a:xfrm>
        </p:spPr>
        <p:txBody>
          <a:bodyPr/>
          <a:lstStyle/>
          <a:p>
            <a:r>
              <a:rPr lang="en-US" dirty="0"/>
              <a:t>Developing a Research Agenda:</a:t>
            </a:r>
            <a:br>
              <a:rPr lang="en-US" dirty="0"/>
            </a:br>
            <a:r>
              <a:rPr lang="en-US" dirty="0"/>
              <a:t>Where Do We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CABF-E949-43D6-B0F1-D2813520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things that matter to community members</a:t>
            </a:r>
          </a:p>
          <a:p>
            <a:r>
              <a:rPr lang="en-US" dirty="0"/>
              <a:t>Identify what works</a:t>
            </a:r>
          </a:p>
          <a:p>
            <a:r>
              <a:rPr lang="en-US" dirty="0"/>
              <a:t>Identify what works for whom</a:t>
            </a:r>
          </a:p>
          <a:p>
            <a:r>
              <a:rPr lang="en-US" dirty="0"/>
              <a:t>Identify what work for whom at what times</a:t>
            </a:r>
          </a:p>
          <a:p>
            <a:r>
              <a:rPr lang="en-US" dirty="0"/>
              <a:t>Identify what doesn’t work</a:t>
            </a:r>
          </a:p>
          <a:p>
            <a:r>
              <a:rPr lang="en-US" dirty="0"/>
              <a:t>Learn things quickly</a:t>
            </a:r>
          </a:p>
        </p:txBody>
      </p:sp>
    </p:spTree>
    <p:extLst>
      <p:ext uri="{BB962C8B-B14F-4D97-AF65-F5344CB8AC3E}">
        <p14:creationId xmlns:p14="http://schemas.microsoft.com/office/powerpoint/2010/main" val="39711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147D1D2A785547A2D856AB541C69D3" ma:contentTypeVersion="2" ma:contentTypeDescription="Create a new document." ma:contentTypeScope="" ma:versionID="9cf7b8f9547965c37dc44ec11fe5176a">
  <xsd:schema xmlns:xsd="http://www.w3.org/2001/XMLSchema" xmlns:xs="http://www.w3.org/2001/XMLSchema" xmlns:p="http://schemas.microsoft.com/office/2006/metadata/properties" xmlns:ns2="8c6e55b0-bf7a-4103-9a8b-2045719e795b" targetNamespace="http://schemas.microsoft.com/office/2006/metadata/properties" ma:root="true" ma:fieldsID="679e32f403e03cb577e0a59e427df66c" ns2:_="">
    <xsd:import namespace="8c6e55b0-bf7a-4103-9a8b-2045719e79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e55b0-bf7a-4103-9a8b-2045719e79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817E4-CC86-40E2-87D7-CEF30EE98B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EF1555-C375-4CC4-937A-F72E3CB7B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e55b0-bf7a-4103-9a8b-2045719e7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Cactus</Template>
  <TotalTime>1041</TotalTime>
  <Words>358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Times New Roman</vt:lpstr>
      <vt:lpstr>Office Theme</vt:lpstr>
      <vt:lpstr>RICAP: Symposium #2</vt:lpstr>
      <vt:lpstr>RICAP: Why Are We Here Today</vt:lpstr>
      <vt:lpstr>Recovery</vt:lpstr>
      <vt:lpstr>Wellness</vt:lpstr>
      <vt:lpstr>SAMHSA Definition of Recovery</vt:lpstr>
      <vt:lpstr>Does the SAMHSA Definition Help?</vt:lpstr>
      <vt:lpstr>Conflicting Language and Concepts</vt:lpstr>
      <vt:lpstr>Developing a Research Agenda: Where Are We Now?</vt:lpstr>
      <vt:lpstr>Developing a Research Agenda: Where Do We Want to Be?</vt:lpstr>
      <vt:lpstr>Developing a Research Agenda: How Do We Get There?</vt:lpstr>
      <vt:lpstr>Developing a Research Agenda: How Do We Get There?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RICAP: …</dc:title>
  <dc:creator>Seifer, Ronald</dc:creator>
  <cp:lastModifiedBy>M. Barton Laws</cp:lastModifiedBy>
  <cp:revision>3</cp:revision>
  <cp:lastPrinted>1601-01-01T00:00:00Z</cp:lastPrinted>
  <dcterms:created xsi:type="dcterms:W3CDTF">2019-05-17T15:16:13Z</dcterms:created>
  <dcterms:modified xsi:type="dcterms:W3CDTF">2019-05-30T13:37:47Z</dcterms:modified>
</cp:coreProperties>
</file>