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66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3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7"/>
    <p:restoredTop sz="96208"/>
  </p:normalViewPr>
  <p:slideViewPr>
    <p:cSldViewPr snapToGrid="0" snapToObjects="1">
      <p:cViewPr varScale="1">
        <p:scale>
          <a:sx n="90" d="100"/>
          <a:sy n="90" d="100"/>
        </p:scale>
        <p:origin x="232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56CA5-F1D0-5447-BE14-20F57407EEC7}" type="datetimeFigureOut">
              <a:rPr lang="en-US" smtClean="0"/>
              <a:t>8/24/20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0ED69-84C9-6348-80A2-CB03408EB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1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35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22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12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84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7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20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6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7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1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August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3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August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484E7-3F26-0241-9DAC-90E9EFED9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7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college.brown.edu/tutori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snow covered mountain&#10;&#10;Description automatically generated">
            <a:extLst>
              <a:ext uri="{FF2B5EF4-FFF2-40B4-BE49-F238E27FC236}">
                <a16:creationId xmlns:a16="http://schemas.microsoft.com/office/drawing/2014/main" id="{888B07B0-E6C5-124F-9AED-FE46E64C21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3" r="10574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solidFill>
            <a:schemeClr val="accent2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AD7DA-9101-0846-8208-6BFA6AC4A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 Group Tutoring 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Early Access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007B60-4CDF-354A-8E7D-B8F8FE695231}"/>
              </a:ext>
            </a:extLst>
          </p:cNvPr>
          <p:cNvSpPr txBox="1"/>
          <p:nvPr/>
        </p:nvSpPr>
        <p:spPr>
          <a:xfrm>
            <a:off x="146679" y="4945917"/>
            <a:ext cx="4354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middle of difficulty lies opportunity.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Albert Einstein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727785-3037-4746-8C3D-8C0A2B25A1C3}"/>
              </a:ext>
            </a:extLst>
          </p:cNvPr>
          <p:cNvSpPr txBox="1"/>
          <p:nvPr/>
        </p:nvSpPr>
        <p:spPr>
          <a:xfrm>
            <a:off x="11215687" y="6627158"/>
            <a:ext cx="1215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J.Peters</a:t>
            </a:r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98092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F322-9614-7940-864C-1099AE48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4509"/>
            <a:ext cx="10515600" cy="113907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First, sign-in to the Tutoring Portal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6B2774-F6FA-8746-B84A-9D54FCF24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1469" y="1880672"/>
            <a:ext cx="8649060" cy="41100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BA80B-6C3E-8C4D-8308-E28B15C590A1}"/>
              </a:ext>
            </a:extLst>
          </p:cNvPr>
          <p:cNvSpPr txBox="1"/>
          <p:nvPr/>
        </p:nvSpPr>
        <p:spPr>
          <a:xfrm>
            <a:off x="4508257" y="1343582"/>
            <a:ext cx="31754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Request Group Tutoring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BC5C5F-E1DA-8746-9744-6787A5D20C55}"/>
              </a:ext>
            </a:extLst>
          </p:cNvPr>
          <p:cNvSpPr txBox="1"/>
          <p:nvPr/>
        </p:nvSpPr>
        <p:spPr>
          <a:xfrm>
            <a:off x="3038475" y="6180693"/>
            <a:ext cx="611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Tutoring: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https://apps.college.brown.edu/tutoring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4E5F8A-ADB5-5E45-8554-9C8084780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4087825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2F820-8F39-BE4F-B879-A3BD17CD2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60330" cy="8097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Availability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5BFF83-D28B-4141-88C0-115730470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3065" y="1690688"/>
            <a:ext cx="8125870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8A954F-26C1-6145-BB8A-0D3832B3534D}"/>
              </a:ext>
            </a:extLst>
          </p:cNvPr>
          <p:cNvSpPr txBox="1"/>
          <p:nvPr/>
        </p:nvSpPr>
        <p:spPr>
          <a:xfrm>
            <a:off x="125730" y="3771900"/>
            <a:ext cx="1907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Please consider selecting a time block(s) when you will be available </a:t>
            </a:r>
            <a:r>
              <a:rPr lang="en-US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days of the week.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FCD823-B830-D141-8CE5-161B21CD1CA3}"/>
              </a:ext>
            </a:extLst>
          </p:cNvPr>
          <p:cNvSpPr txBox="1"/>
          <p:nvPr/>
        </p:nvSpPr>
        <p:spPr>
          <a:xfrm>
            <a:off x="5002530" y="1248122"/>
            <a:ext cx="193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9C1BD-F276-A845-AA79-7C5872298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46228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69C2-44FC-E44C-9179-B4E726AE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 Tutoring Request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F2AEE3-1EC0-A044-AEB5-28DCE7F11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714" y="1705243"/>
            <a:ext cx="9487172" cy="428476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8A7563-192F-294C-A497-477138FA7C85}"/>
              </a:ext>
            </a:extLst>
          </p:cNvPr>
          <p:cNvSpPr txBox="1"/>
          <p:nvPr/>
        </p:nvSpPr>
        <p:spPr>
          <a:xfrm>
            <a:off x="5505815" y="1245870"/>
            <a:ext cx="1180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3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A35D5-CACB-1743-BF49-A7D0AC8FB1A4}"/>
              </a:ext>
            </a:extLst>
          </p:cNvPr>
          <p:cNvSpPr txBox="1"/>
          <p:nvPr/>
        </p:nvSpPr>
        <p:spPr>
          <a:xfrm>
            <a:off x="1363027" y="3108960"/>
            <a:ext cx="15887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Allow 24 hours for recently added courses to appear.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5CF93F6-BF06-A444-9E82-CB2EA420D540}"/>
              </a:ext>
            </a:extLst>
          </p:cNvPr>
          <p:cNvCxnSpPr>
            <a:cxnSpLocks/>
          </p:cNvCxnSpPr>
          <p:nvPr/>
        </p:nvCxnSpPr>
        <p:spPr>
          <a:xfrm>
            <a:off x="2471738" y="4243388"/>
            <a:ext cx="342900" cy="10144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27605E-A7F6-7744-8599-ABBE2EDE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394054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1DAA8-831B-7849-A7A3-B942AC353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218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Academic Tutoring Policy Agreement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957EE5-434E-1C42-A4A4-3E45BAB660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315" y="1660475"/>
            <a:ext cx="665936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FDE72C-62F4-5C45-8320-1DDDCC532A18}"/>
              </a:ext>
            </a:extLst>
          </p:cNvPr>
          <p:cNvSpPr txBox="1"/>
          <p:nvPr/>
        </p:nvSpPr>
        <p:spPr>
          <a:xfrm>
            <a:off x="9552623" y="5273149"/>
            <a:ext cx="1908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This statement differs from the policy students will agree to.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BE629C-F650-D440-8640-461EA0C72C6E}"/>
              </a:ext>
            </a:extLst>
          </p:cNvPr>
          <p:cNvSpPr txBox="1"/>
          <p:nvPr/>
        </p:nvSpPr>
        <p:spPr>
          <a:xfrm>
            <a:off x="5632370" y="1274445"/>
            <a:ext cx="927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4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B7679-1CDF-1A46-84E3-D5260709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280326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AE07-4852-DA47-954E-81F5DC7B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Initial Waitlist Placement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D8BC77-2499-F84D-99EF-73DC5EF65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8995" y="1603772"/>
            <a:ext cx="8174008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1E734D-2299-8740-8A0C-BB2EDA01591B}"/>
              </a:ext>
            </a:extLst>
          </p:cNvPr>
          <p:cNvSpPr txBox="1"/>
          <p:nvPr/>
        </p:nvSpPr>
        <p:spPr>
          <a:xfrm>
            <a:off x="5711919" y="1049774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5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FA54C-9DD6-B64F-A2ED-F2399FBC6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2907315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3AA8E-7F35-5F48-8FAB-0CBA2A780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10636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Submitting tutoring requests for more than one class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959F25-A99A-C042-871A-9CDD3D839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964" y="1684337"/>
            <a:ext cx="8210071" cy="43513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F79CB-783D-A94D-B0B6-3919E2D73B37}"/>
              </a:ext>
            </a:extLst>
          </p:cNvPr>
          <p:cNvSpPr txBox="1"/>
          <p:nvPr/>
        </p:nvSpPr>
        <p:spPr>
          <a:xfrm>
            <a:off x="5649936" y="1105584"/>
            <a:ext cx="89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 6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C4F6D-78F8-624A-8538-7436755AC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1582266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0571E-16D0-3D4D-BDD6-4AB5B143B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Confirmation of Submission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BA6C19-6037-3943-ADED-8D703A380B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4893" y="1690688"/>
            <a:ext cx="8035537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281486-E8FF-1C4A-B3F5-B12D2744ED5A}"/>
              </a:ext>
            </a:extLst>
          </p:cNvPr>
          <p:cNvSpPr txBox="1"/>
          <p:nvPr/>
        </p:nvSpPr>
        <p:spPr>
          <a:xfrm>
            <a:off x="10113768" y="3429000"/>
            <a:ext cx="1864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“On Waitlist” status under “Group” is confirmation of a tutoring request.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37078C-950D-2848-B8F4-5C0954C1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2644821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706D7-B91F-4F48-91DB-460E495D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Removal from Waitlist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C28AD8-41E1-6749-950B-3AB6B5743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474" y="1690688"/>
            <a:ext cx="9049051" cy="435133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A1E416-4618-D141-BF34-9D009A029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August 2020</a:t>
            </a:r>
          </a:p>
        </p:txBody>
      </p:sp>
    </p:spTree>
    <p:extLst>
      <p:ext uri="{BB962C8B-B14F-4D97-AF65-F5344CB8AC3E}">
        <p14:creationId xmlns:p14="http://schemas.microsoft.com/office/powerpoint/2010/main" val="10655514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toring Early Access DRAFT" id="{0B43790E-F7C7-9E4B-80CB-EE01DB20B4C8}" vid="{0D5BCDFF-37FA-064D-9C2B-A2FEEAF993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</TotalTime>
  <Words>164</Words>
  <Application>Microsoft Macintosh PowerPoint</Application>
  <PresentationFormat>Widescreen</PresentationFormat>
  <Paragraphs>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Virtual Group Tutoring  Early Access Request</vt:lpstr>
      <vt:lpstr>First, sign-in to the Tutoring Portal</vt:lpstr>
      <vt:lpstr>Student Availability</vt:lpstr>
      <vt:lpstr>Submit Tutoring Request</vt:lpstr>
      <vt:lpstr>Academic Tutoring Policy Agreement</vt:lpstr>
      <vt:lpstr>Initial Waitlist Placement</vt:lpstr>
      <vt:lpstr>Submitting tutoring requests for more than one class</vt:lpstr>
      <vt:lpstr>Confirmation of Submission</vt:lpstr>
      <vt:lpstr>Removal from Waitlist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Group Tutoring  Early Access Request</dc:title>
  <dc:creator>Peters, Janet</dc:creator>
  <cp:lastModifiedBy>Peters, Janet</cp:lastModifiedBy>
  <cp:revision>4</cp:revision>
  <cp:lastPrinted>2020-08-24T15:03:19Z</cp:lastPrinted>
  <dcterms:created xsi:type="dcterms:W3CDTF">2020-08-24T12:50:00Z</dcterms:created>
  <dcterms:modified xsi:type="dcterms:W3CDTF">2020-08-24T15:11:41Z</dcterms:modified>
</cp:coreProperties>
</file>